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88" r:id="rId4"/>
    <p:sldId id="283" r:id="rId5"/>
    <p:sldId id="310" r:id="rId6"/>
    <p:sldId id="284" r:id="rId7"/>
    <p:sldId id="306" r:id="rId8"/>
    <p:sldId id="298" r:id="rId9"/>
    <p:sldId id="299" r:id="rId10"/>
    <p:sldId id="311" r:id="rId11"/>
    <p:sldId id="305" r:id="rId12"/>
    <p:sldId id="309" r:id="rId13"/>
    <p:sldId id="300" r:id="rId14"/>
    <p:sldId id="307" r:id="rId15"/>
    <p:sldId id="291" r:id="rId16"/>
    <p:sldId id="285" r:id="rId17"/>
    <p:sldId id="286" r:id="rId18"/>
    <p:sldId id="287" r:id="rId19"/>
    <p:sldId id="289" r:id="rId20"/>
    <p:sldId id="290" r:id="rId21"/>
    <p:sldId id="278" r:id="rId22"/>
    <p:sldId id="292" r:id="rId23"/>
    <p:sldId id="30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1FC"/>
    <a:srgbClr val="A4F597"/>
    <a:srgbClr val="CB3E56"/>
    <a:srgbClr val="FCBF74"/>
    <a:srgbClr val="2B5F31"/>
    <a:srgbClr val="007EBA"/>
    <a:srgbClr val="027BB6"/>
    <a:srgbClr val="055D9F"/>
    <a:srgbClr val="007F00"/>
    <a:srgbClr val="FFE7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22F3D8-6C6C-4CF4-940A-25BFE5AA1C6F}" v="548" dt="2025-10-06T16:44:37.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565"/>
  </p:normalViewPr>
  <p:slideViewPr>
    <p:cSldViewPr snapToGrid="0">
      <p:cViewPr varScale="1">
        <p:scale>
          <a:sx n="79" d="100"/>
          <a:sy n="79" d="100"/>
        </p:scale>
        <p:origin x="216" y="9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Bell" userId="784e66bfaf813a45" providerId="LiveId" clId="{9EFAFB07-2396-4F65-8428-8C331216E7DF}"/>
    <pc:docChg chg="custSel modSld sldOrd">
      <pc:chgData name="Simon Bell" userId="784e66bfaf813a45" providerId="LiveId" clId="{9EFAFB07-2396-4F65-8428-8C331216E7DF}" dt="2025-10-02T17:21:48.528" v="832" actId="255"/>
      <pc:docMkLst>
        <pc:docMk/>
      </pc:docMkLst>
      <pc:sldChg chg="modSp mod">
        <pc:chgData name="Simon Bell" userId="784e66bfaf813a45" providerId="LiveId" clId="{9EFAFB07-2396-4F65-8428-8C331216E7DF}" dt="2025-10-02T17:20:51.684" v="824" actId="14100"/>
        <pc:sldMkLst>
          <pc:docMk/>
          <pc:sldMk cId="1106781120" sldId="256"/>
        </pc:sldMkLst>
        <pc:spChg chg="mod">
          <ac:chgData name="Simon Bell" userId="784e66bfaf813a45" providerId="LiveId" clId="{9EFAFB07-2396-4F65-8428-8C331216E7DF}" dt="2025-10-02T17:20:51.684" v="824" actId="14100"/>
          <ac:spMkLst>
            <pc:docMk/>
            <pc:sldMk cId="1106781120" sldId="256"/>
            <ac:spMk id="4" creationId="{E681F63D-B382-D462-65D2-345564D6FAFA}"/>
          </ac:spMkLst>
        </pc:spChg>
      </pc:sldChg>
      <pc:sldChg chg="modSp mod">
        <pc:chgData name="Simon Bell" userId="784e66bfaf813a45" providerId="LiveId" clId="{9EFAFB07-2396-4F65-8428-8C331216E7DF}" dt="2025-10-02T17:20:20.713" v="820" actId="1076"/>
        <pc:sldMkLst>
          <pc:docMk/>
          <pc:sldMk cId="2391136398" sldId="257"/>
        </pc:sldMkLst>
        <pc:spChg chg="mod">
          <ac:chgData name="Simon Bell" userId="784e66bfaf813a45" providerId="LiveId" clId="{9EFAFB07-2396-4F65-8428-8C331216E7DF}" dt="2025-10-02T17:20:20.713" v="820" actId="1076"/>
          <ac:spMkLst>
            <pc:docMk/>
            <pc:sldMk cId="2391136398" sldId="257"/>
            <ac:spMk id="2" creationId="{0A8F4C9B-A8F1-4232-1C07-3674F22DA9CF}"/>
          </ac:spMkLst>
        </pc:spChg>
      </pc:sldChg>
      <pc:sldChg chg="delSp modSp mod">
        <pc:chgData name="Simon Bell" userId="784e66bfaf813a45" providerId="LiveId" clId="{9EFAFB07-2396-4F65-8428-8C331216E7DF}" dt="2025-10-02T17:19:46.523" v="816" actId="1076"/>
        <pc:sldMkLst>
          <pc:docMk/>
          <pc:sldMk cId="4035233715" sldId="260"/>
        </pc:sldMkLst>
        <pc:spChg chg="mod">
          <ac:chgData name="Simon Bell" userId="784e66bfaf813a45" providerId="LiveId" clId="{9EFAFB07-2396-4F65-8428-8C331216E7DF}" dt="2025-10-02T17:19:46.523" v="816" actId="1076"/>
          <ac:spMkLst>
            <pc:docMk/>
            <pc:sldMk cId="4035233715" sldId="260"/>
            <ac:spMk id="2" creationId="{48F0BED1-6DFA-868D-9D30-07285DFD67D5}"/>
          </ac:spMkLst>
        </pc:spChg>
        <pc:graphicFrameChg chg="del mod">
          <ac:chgData name="Simon Bell" userId="784e66bfaf813a45" providerId="LiveId" clId="{9EFAFB07-2396-4F65-8428-8C331216E7DF}" dt="2025-10-02T17:19:30.925" v="812" actId="478"/>
          <ac:graphicFrameMkLst>
            <pc:docMk/>
            <pc:sldMk cId="4035233715" sldId="260"/>
            <ac:graphicFrameMk id="3" creationId="{88FBB877-D3A4-BE5F-E6F1-AD61EBC5CBEA}"/>
          </ac:graphicFrameMkLst>
        </pc:graphicFrameChg>
      </pc:sldChg>
      <pc:sldChg chg="delSp modSp mod">
        <pc:chgData name="Simon Bell" userId="784e66bfaf813a45" providerId="LiveId" clId="{9EFAFB07-2396-4F65-8428-8C331216E7DF}" dt="2025-10-02T17:13:28.989" v="450" actId="1076"/>
        <pc:sldMkLst>
          <pc:docMk/>
          <pc:sldMk cId="4072118660" sldId="261"/>
        </pc:sldMkLst>
        <pc:spChg chg="mod">
          <ac:chgData name="Simon Bell" userId="784e66bfaf813a45" providerId="LiveId" clId="{9EFAFB07-2396-4F65-8428-8C331216E7DF}" dt="2025-10-02T17:13:28.989" v="450" actId="1076"/>
          <ac:spMkLst>
            <pc:docMk/>
            <pc:sldMk cId="4072118660" sldId="261"/>
            <ac:spMk id="2" creationId="{D6FC1565-0627-02B8-D4FF-63D87755E6C5}"/>
          </ac:spMkLst>
        </pc:spChg>
        <pc:graphicFrameChg chg="del mod">
          <ac:chgData name="Simon Bell" userId="784e66bfaf813a45" providerId="LiveId" clId="{9EFAFB07-2396-4F65-8428-8C331216E7DF}" dt="2025-10-02T17:13:15.710" v="447" actId="478"/>
          <ac:graphicFrameMkLst>
            <pc:docMk/>
            <pc:sldMk cId="4072118660" sldId="261"/>
            <ac:graphicFrameMk id="3" creationId="{B78E8784-9E36-59C3-D24B-98AE1128CDB2}"/>
          </ac:graphicFrameMkLst>
        </pc:graphicFrameChg>
      </pc:sldChg>
      <pc:sldChg chg="delSp modSp mod">
        <pc:chgData name="Simon Bell" userId="784e66bfaf813a45" providerId="LiveId" clId="{9EFAFB07-2396-4F65-8428-8C331216E7DF}" dt="2025-10-02T17:10:32.411" v="254" actId="1076"/>
        <pc:sldMkLst>
          <pc:docMk/>
          <pc:sldMk cId="3213210533" sldId="262"/>
        </pc:sldMkLst>
        <pc:spChg chg="mod">
          <ac:chgData name="Simon Bell" userId="784e66bfaf813a45" providerId="LiveId" clId="{9EFAFB07-2396-4F65-8428-8C331216E7DF}" dt="2025-10-02T17:10:32.411" v="254" actId="1076"/>
          <ac:spMkLst>
            <pc:docMk/>
            <pc:sldMk cId="3213210533" sldId="262"/>
            <ac:spMk id="2" creationId="{67DBE26F-DA15-0733-B84A-131177C699DF}"/>
          </ac:spMkLst>
        </pc:spChg>
        <pc:graphicFrameChg chg="del mod">
          <ac:chgData name="Simon Bell" userId="784e66bfaf813a45" providerId="LiveId" clId="{9EFAFB07-2396-4F65-8428-8C331216E7DF}" dt="2025-10-02T17:10:28.180" v="253" actId="478"/>
          <ac:graphicFrameMkLst>
            <pc:docMk/>
            <pc:sldMk cId="3213210533" sldId="262"/>
            <ac:graphicFrameMk id="3" creationId="{41B4D9E5-E4BF-5A26-E540-6EB3F73FF7CA}"/>
          </ac:graphicFrameMkLst>
        </pc:graphicFrameChg>
      </pc:sldChg>
      <pc:sldChg chg="delSp modSp mod">
        <pc:chgData name="Simon Bell" userId="784e66bfaf813a45" providerId="LiveId" clId="{9EFAFB07-2396-4F65-8428-8C331216E7DF}" dt="2025-10-02T17:09:21.799" v="191" actId="1076"/>
        <pc:sldMkLst>
          <pc:docMk/>
          <pc:sldMk cId="3427712651" sldId="263"/>
        </pc:sldMkLst>
        <pc:spChg chg="mod">
          <ac:chgData name="Simon Bell" userId="784e66bfaf813a45" providerId="LiveId" clId="{9EFAFB07-2396-4F65-8428-8C331216E7DF}" dt="2025-10-02T17:09:21.799" v="191" actId="1076"/>
          <ac:spMkLst>
            <pc:docMk/>
            <pc:sldMk cId="3427712651" sldId="263"/>
            <ac:spMk id="2" creationId="{5EF67296-1AE7-6F23-0595-2862C25C2EFB}"/>
          </ac:spMkLst>
        </pc:spChg>
        <pc:graphicFrameChg chg="del mod">
          <ac:chgData name="Simon Bell" userId="784e66bfaf813a45" providerId="LiveId" clId="{9EFAFB07-2396-4F65-8428-8C331216E7DF}" dt="2025-10-02T17:09:17.722" v="190" actId="478"/>
          <ac:graphicFrameMkLst>
            <pc:docMk/>
            <pc:sldMk cId="3427712651" sldId="263"/>
            <ac:graphicFrameMk id="3" creationId="{D65DD10E-A5DD-D12C-1F45-F94929F46740}"/>
          </ac:graphicFrameMkLst>
        </pc:graphicFrameChg>
      </pc:sldChg>
      <pc:sldChg chg="delSp modSp mod">
        <pc:chgData name="Simon Bell" userId="784e66bfaf813a45" providerId="LiveId" clId="{9EFAFB07-2396-4F65-8428-8C331216E7DF}" dt="2025-10-02T17:07:51.856" v="127" actId="1076"/>
        <pc:sldMkLst>
          <pc:docMk/>
          <pc:sldMk cId="1486301215" sldId="264"/>
        </pc:sldMkLst>
        <pc:spChg chg="mod">
          <ac:chgData name="Simon Bell" userId="784e66bfaf813a45" providerId="LiveId" clId="{9EFAFB07-2396-4F65-8428-8C331216E7DF}" dt="2025-10-02T17:07:10.965" v="118" actId="14100"/>
          <ac:spMkLst>
            <pc:docMk/>
            <pc:sldMk cId="1486301215" sldId="264"/>
            <ac:spMk id="2" creationId="{50129727-235A-C3E2-D75B-6C7B5DF91E01}"/>
          </ac:spMkLst>
        </pc:spChg>
        <pc:spChg chg="mod">
          <ac:chgData name="Simon Bell" userId="784e66bfaf813a45" providerId="LiveId" clId="{9EFAFB07-2396-4F65-8428-8C331216E7DF}" dt="2025-10-02T17:07:48.020" v="126" actId="1076"/>
          <ac:spMkLst>
            <pc:docMk/>
            <pc:sldMk cId="1486301215" sldId="264"/>
            <ac:spMk id="8" creationId="{834F1FCB-1389-9FE0-E2B6-D5587EA5F88A}"/>
          </ac:spMkLst>
        </pc:spChg>
        <pc:spChg chg="mod">
          <ac:chgData name="Simon Bell" userId="784e66bfaf813a45" providerId="LiveId" clId="{9EFAFB07-2396-4F65-8428-8C331216E7DF}" dt="2025-10-02T17:07:51.856" v="127" actId="1076"/>
          <ac:spMkLst>
            <pc:docMk/>
            <pc:sldMk cId="1486301215" sldId="264"/>
            <ac:spMk id="10" creationId="{12A7F2BC-5A67-F879-1DE8-4A1DD445735D}"/>
          </ac:spMkLst>
        </pc:spChg>
        <pc:graphicFrameChg chg="del mod modGraphic">
          <ac:chgData name="Simon Bell" userId="784e66bfaf813a45" providerId="LiveId" clId="{9EFAFB07-2396-4F65-8428-8C331216E7DF}" dt="2025-10-02T17:06:42.131" v="98" actId="478"/>
          <ac:graphicFrameMkLst>
            <pc:docMk/>
            <pc:sldMk cId="1486301215" sldId="264"/>
            <ac:graphicFrameMk id="3" creationId="{8339B956-67B5-2D32-88CC-53EDDAA15E1B}"/>
          </ac:graphicFrameMkLst>
        </pc:graphicFrameChg>
        <pc:graphicFrameChg chg="del">
          <ac:chgData name="Simon Bell" userId="784e66bfaf813a45" providerId="LiveId" clId="{9EFAFB07-2396-4F65-8428-8C331216E7DF}" dt="2025-10-02T17:05:47.610" v="45" actId="478"/>
          <ac:graphicFrameMkLst>
            <pc:docMk/>
            <pc:sldMk cId="1486301215" sldId="264"/>
            <ac:graphicFrameMk id="9" creationId="{86DAC5F7-8B72-D19E-3235-8823BB9807E2}"/>
          </ac:graphicFrameMkLst>
        </pc:graphicFrameChg>
        <pc:graphicFrameChg chg="del modGraphic">
          <ac:chgData name="Simon Bell" userId="784e66bfaf813a45" providerId="LiveId" clId="{9EFAFB07-2396-4F65-8428-8C331216E7DF}" dt="2025-10-02T17:06:02.804" v="61" actId="478"/>
          <ac:graphicFrameMkLst>
            <pc:docMk/>
            <pc:sldMk cId="1486301215" sldId="264"/>
            <ac:graphicFrameMk id="11" creationId="{39D5175D-CA62-40D5-84AB-5E0280B14858}"/>
          </ac:graphicFrameMkLst>
        </pc:graphicFrameChg>
      </pc:sldChg>
      <pc:sldChg chg="modSp mod">
        <pc:chgData name="Simon Bell" userId="784e66bfaf813a45" providerId="LiveId" clId="{9EFAFB07-2396-4F65-8428-8C331216E7DF}" dt="2025-10-02T17:21:37.635" v="830" actId="113"/>
        <pc:sldMkLst>
          <pc:docMk/>
          <pc:sldMk cId="2611242011" sldId="265"/>
        </pc:sldMkLst>
        <pc:spChg chg="mod">
          <ac:chgData name="Simon Bell" userId="784e66bfaf813a45" providerId="LiveId" clId="{9EFAFB07-2396-4F65-8428-8C331216E7DF}" dt="2025-10-02T17:21:37.635" v="830" actId="113"/>
          <ac:spMkLst>
            <pc:docMk/>
            <pc:sldMk cId="2611242011" sldId="265"/>
            <ac:spMk id="2" creationId="{9F698806-9898-37EB-D698-73C3D49319D6}"/>
          </ac:spMkLst>
        </pc:spChg>
      </pc:sldChg>
      <pc:sldChg chg="modSp mod">
        <pc:chgData name="Simon Bell" userId="784e66bfaf813a45" providerId="LiveId" clId="{9EFAFB07-2396-4F65-8428-8C331216E7DF}" dt="2025-10-02T17:21:48.528" v="832" actId="255"/>
        <pc:sldMkLst>
          <pc:docMk/>
          <pc:sldMk cId="511485770" sldId="266"/>
        </pc:sldMkLst>
        <pc:spChg chg="mod">
          <ac:chgData name="Simon Bell" userId="784e66bfaf813a45" providerId="LiveId" clId="{9EFAFB07-2396-4F65-8428-8C331216E7DF}" dt="2025-10-02T17:21:48.528" v="832" actId="255"/>
          <ac:spMkLst>
            <pc:docMk/>
            <pc:sldMk cId="511485770" sldId="266"/>
            <ac:spMk id="2" creationId="{4AEE7D42-7068-F2C5-266A-C518EA5A12D3}"/>
          </ac:spMkLst>
        </pc:spChg>
      </pc:sldChg>
      <pc:sldChg chg="modSp mod">
        <pc:chgData name="Simon Bell" userId="784e66bfaf813a45" providerId="LiveId" clId="{9EFAFB07-2396-4F65-8428-8C331216E7DF}" dt="2025-10-02T17:21:24.618" v="828" actId="20577"/>
        <pc:sldMkLst>
          <pc:docMk/>
          <pc:sldMk cId="2335911338" sldId="267"/>
        </pc:sldMkLst>
        <pc:spChg chg="mod">
          <ac:chgData name="Simon Bell" userId="784e66bfaf813a45" providerId="LiveId" clId="{9EFAFB07-2396-4F65-8428-8C331216E7DF}" dt="2025-10-02T17:21:24.618" v="828" actId="20577"/>
          <ac:spMkLst>
            <pc:docMk/>
            <pc:sldMk cId="2335911338" sldId="267"/>
            <ac:spMk id="2" creationId="{E731D930-3E45-4C32-B967-50BAEF5310BA}"/>
          </ac:spMkLst>
        </pc:spChg>
      </pc:sldChg>
      <pc:sldChg chg="addSp modSp mod ord">
        <pc:chgData name="Simon Bell" userId="784e66bfaf813a45" providerId="LiveId" clId="{9EFAFB07-2396-4F65-8428-8C331216E7DF}" dt="2025-10-02T17:08:12.023" v="130" actId="1076"/>
        <pc:sldMkLst>
          <pc:docMk/>
          <pc:sldMk cId="2232380548" sldId="268"/>
        </pc:sldMkLst>
        <pc:spChg chg="add mod">
          <ac:chgData name="Simon Bell" userId="784e66bfaf813a45" providerId="LiveId" clId="{9EFAFB07-2396-4F65-8428-8C331216E7DF}" dt="2025-10-02T17:08:12.023" v="130" actId="1076"/>
          <ac:spMkLst>
            <pc:docMk/>
            <pc:sldMk cId="2232380548" sldId="268"/>
            <ac:spMk id="2" creationId="{09E3D4EE-655D-AE86-D27D-3ED5378827C2}"/>
          </ac:spMkLst>
        </pc:spChg>
      </pc:sldChg>
    </pc:docChg>
  </pc:docChgLst>
  <pc:docChgLst>
    <pc:chgData name="Simon Bell" userId="784e66bfaf813a45" providerId="LiveId" clId="{5DC8ABC9-9E58-44FE-8840-645AB4C5268C}"/>
    <pc:docChg chg="custSel addSld modSld sldOrd">
      <pc:chgData name="Simon Bell" userId="784e66bfaf813a45" providerId="LiveId" clId="{5DC8ABC9-9E58-44FE-8840-645AB4C5268C}" dt="2025-10-06T16:44:37.572" v="549" actId="6549"/>
      <pc:docMkLst>
        <pc:docMk/>
      </pc:docMkLst>
      <pc:sldChg chg="modSp mod">
        <pc:chgData name="Simon Bell" userId="784e66bfaf813a45" providerId="LiveId" clId="{5DC8ABC9-9E58-44FE-8840-645AB4C5268C}" dt="2025-10-06T16:33:21.248" v="21" actId="255"/>
        <pc:sldMkLst>
          <pc:docMk/>
          <pc:sldMk cId="1106781120" sldId="256"/>
        </pc:sldMkLst>
        <pc:spChg chg="mod">
          <ac:chgData name="Simon Bell" userId="784e66bfaf813a45" providerId="LiveId" clId="{5DC8ABC9-9E58-44FE-8840-645AB4C5268C}" dt="2025-10-06T16:33:21.248" v="21" actId="255"/>
          <ac:spMkLst>
            <pc:docMk/>
            <pc:sldMk cId="1106781120" sldId="256"/>
            <ac:spMk id="4" creationId="{E681F63D-B382-D462-65D2-345564D6FAFA}"/>
          </ac:spMkLst>
        </pc:spChg>
      </pc:sldChg>
      <pc:sldChg chg="modSp mod">
        <pc:chgData name="Simon Bell" userId="784e66bfaf813a45" providerId="LiveId" clId="{5DC8ABC9-9E58-44FE-8840-645AB4C5268C}" dt="2025-10-06T16:42:44.574" v="509" actId="6549"/>
        <pc:sldMkLst>
          <pc:docMk/>
          <pc:sldMk cId="2391136398" sldId="257"/>
        </pc:sldMkLst>
        <pc:spChg chg="mod">
          <ac:chgData name="Simon Bell" userId="784e66bfaf813a45" providerId="LiveId" clId="{5DC8ABC9-9E58-44FE-8840-645AB4C5268C}" dt="2025-10-06T16:42:44.574" v="509" actId="6549"/>
          <ac:spMkLst>
            <pc:docMk/>
            <pc:sldMk cId="2391136398" sldId="257"/>
            <ac:spMk id="2" creationId="{0A8F4C9B-A8F1-4232-1C07-3674F22DA9CF}"/>
          </ac:spMkLst>
        </pc:spChg>
      </pc:sldChg>
      <pc:sldChg chg="modSp mod">
        <pc:chgData name="Simon Bell" userId="784e66bfaf813a45" providerId="LiveId" clId="{5DC8ABC9-9E58-44FE-8840-645AB4C5268C}" dt="2025-10-06T16:43:26.521" v="547" actId="20577"/>
        <pc:sldMkLst>
          <pc:docMk/>
          <pc:sldMk cId="3785907053" sldId="259"/>
        </pc:sldMkLst>
        <pc:spChg chg="mod">
          <ac:chgData name="Simon Bell" userId="784e66bfaf813a45" providerId="LiveId" clId="{5DC8ABC9-9E58-44FE-8840-645AB4C5268C}" dt="2025-10-06T16:43:26.521" v="547" actId="20577"/>
          <ac:spMkLst>
            <pc:docMk/>
            <pc:sldMk cId="3785907053" sldId="259"/>
            <ac:spMk id="2" creationId="{8462D485-E295-8F98-2AAC-2944AD7BCC3D}"/>
          </ac:spMkLst>
        </pc:spChg>
      </pc:sldChg>
      <pc:sldChg chg="modSp mod">
        <pc:chgData name="Simon Bell" userId="784e66bfaf813a45" providerId="LiveId" clId="{5DC8ABC9-9E58-44FE-8840-645AB4C5268C}" dt="2025-10-06T16:44:37.572" v="549" actId="6549"/>
        <pc:sldMkLst>
          <pc:docMk/>
          <pc:sldMk cId="2335911338" sldId="267"/>
        </pc:sldMkLst>
        <pc:spChg chg="mod">
          <ac:chgData name="Simon Bell" userId="784e66bfaf813a45" providerId="LiveId" clId="{5DC8ABC9-9E58-44FE-8840-645AB4C5268C}" dt="2025-10-06T16:44:37.572" v="549" actId="6549"/>
          <ac:spMkLst>
            <pc:docMk/>
            <pc:sldMk cId="2335911338" sldId="267"/>
            <ac:spMk id="2" creationId="{E731D930-3E45-4C32-B967-50BAEF5310BA}"/>
          </ac:spMkLst>
        </pc:spChg>
      </pc:sldChg>
      <pc:sldChg chg="modSp mod ord">
        <pc:chgData name="Simon Bell" userId="784e66bfaf813a45" providerId="LiveId" clId="{5DC8ABC9-9E58-44FE-8840-645AB4C5268C}" dt="2025-10-06T16:43:05.387" v="511"/>
        <pc:sldMkLst>
          <pc:docMk/>
          <pc:sldMk cId="0" sldId="276"/>
        </pc:sldMkLst>
        <pc:spChg chg="mod">
          <ac:chgData name="Simon Bell" userId="784e66bfaf813a45" providerId="LiveId" clId="{5DC8ABC9-9E58-44FE-8840-645AB4C5268C}" dt="2025-10-06T16:35:01.881" v="74" actId="6549"/>
          <ac:spMkLst>
            <pc:docMk/>
            <pc:sldMk cId="0" sldId="276"/>
            <ac:spMk id="21" creationId="{00000000-0000-0000-0000-000000000000}"/>
          </ac:spMkLst>
        </pc:spChg>
      </pc:sldChg>
      <pc:sldChg chg="ord">
        <pc:chgData name="Simon Bell" userId="784e66bfaf813a45" providerId="LiveId" clId="{5DC8ABC9-9E58-44FE-8840-645AB4C5268C}" dt="2025-10-06T16:43:08.587" v="513"/>
        <pc:sldMkLst>
          <pc:docMk/>
          <pc:sldMk cId="0" sldId="277"/>
        </pc:sldMkLst>
      </pc:sldChg>
      <pc:sldChg chg="addSp modSp add mod">
        <pc:chgData name="Simon Bell" userId="784e66bfaf813a45" providerId="LiveId" clId="{5DC8ABC9-9E58-44FE-8840-645AB4C5268C}" dt="2025-10-06T16:40:58.951" v="501" actId="20577"/>
        <pc:sldMkLst>
          <pc:docMk/>
          <pc:sldMk cId="4048719458" sldId="278"/>
        </pc:sldMkLst>
        <pc:spChg chg="add mod">
          <ac:chgData name="Simon Bell" userId="784e66bfaf813a45" providerId="LiveId" clId="{5DC8ABC9-9E58-44FE-8840-645AB4C5268C}" dt="2025-10-06T16:40:58.951" v="501" actId="20577"/>
          <ac:spMkLst>
            <pc:docMk/>
            <pc:sldMk cId="4048719458" sldId="278"/>
            <ac:spMk id="2" creationId="{6185EE63-0E8B-3444-D09F-E6EC645742A7}"/>
          </ac:spMkLst>
        </pc:spChg>
      </pc:sldChg>
      <pc:sldChg chg="addSp modSp add mod">
        <pc:chgData name="Simon Bell" userId="784e66bfaf813a45" providerId="LiveId" clId="{5DC8ABC9-9E58-44FE-8840-645AB4C5268C}" dt="2025-10-06T16:40:36.676" v="468" actId="20577"/>
        <pc:sldMkLst>
          <pc:docMk/>
          <pc:sldMk cId="2732643527" sldId="279"/>
        </pc:sldMkLst>
        <pc:spChg chg="add mod">
          <ac:chgData name="Simon Bell" userId="784e66bfaf813a45" providerId="LiveId" clId="{5DC8ABC9-9E58-44FE-8840-645AB4C5268C}" dt="2025-10-06T16:40:36.676" v="468" actId="20577"/>
          <ac:spMkLst>
            <pc:docMk/>
            <pc:sldMk cId="2732643527" sldId="279"/>
            <ac:spMk id="2" creationId="{7354B54F-943A-7F77-FCFD-274664C447A2}"/>
          </ac:spMkLst>
        </pc:spChg>
      </pc:sldChg>
      <pc:sldChg chg="addSp modSp add mod">
        <pc:chgData name="Simon Bell" userId="784e66bfaf813a45" providerId="LiveId" clId="{5DC8ABC9-9E58-44FE-8840-645AB4C5268C}" dt="2025-10-06T16:40:12.794" v="430" actId="20577"/>
        <pc:sldMkLst>
          <pc:docMk/>
          <pc:sldMk cId="4243185070" sldId="280"/>
        </pc:sldMkLst>
        <pc:spChg chg="add mod">
          <ac:chgData name="Simon Bell" userId="784e66bfaf813a45" providerId="LiveId" clId="{5DC8ABC9-9E58-44FE-8840-645AB4C5268C}" dt="2025-10-06T16:40:12.794" v="430" actId="20577"/>
          <ac:spMkLst>
            <pc:docMk/>
            <pc:sldMk cId="4243185070" sldId="280"/>
            <ac:spMk id="2" creationId="{222E3BEE-0932-CE78-B8F1-BBD8BBF75E2D}"/>
          </ac:spMkLst>
        </pc:spChg>
      </pc:sldChg>
      <pc:sldChg chg="modSp add mod">
        <pc:chgData name="Simon Bell" userId="784e66bfaf813a45" providerId="LiveId" clId="{5DC8ABC9-9E58-44FE-8840-645AB4C5268C}" dt="2025-10-06T16:41:15.253" v="505" actId="14100"/>
        <pc:sldMkLst>
          <pc:docMk/>
          <pc:sldMk cId="930105818" sldId="281"/>
        </pc:sldMkLst>
        <pc:spChg chg="mod">
          <ac:chgData name="Simon Bell" userId="784e66bfaf813a45" providerId="LiveId" clId="{5DC8ABC9-9E58-44FE-8840-645AB4C5268C}" dt="2025-10-06T16:41:15.253" v="505" actId="14100"/>
          <ac:spMkLst>
            <pc:docMk/>
            <pc:sldMk cId="930105818" sldId="281"/>
            <ac:spMk id="2" creationId="{81FDFC42-F04F-B8D3-BF92-51609C5C0F4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D1E14-EAA6-3C41-A588-BCB25782082E}" type="datetimeFigureOut">
              <a:rPr lang="en-US" smtClean="0"/>
              <a:t>10/14/25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877C09-650C-3B4E-B981-2DD9CDED0EA0}" type="slidenum">
              <a:rPr lang="en-US" smtClean="0"/>
              <a:t>‹#›</a:t>
            </a:fld>
            <a:endParaRPr lang="en-US"/>
          </a:p>
        </p:txBody>
      </p:sp>
    </p:spTree>
    <p:extLst>
      <p:ext uri="{BB962C8B-B14F-4D97-AF65-F5344CB8AC3E}">
        <p14:creationId xmlns:p14="http://schemas.microsoft.com/office/powerpoint/2010/main" val="418983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77C09-650C-3B4E-B981-2DD9CDED0EA0}" type="slidenum">
              <a:rPr lang="en-US" smtClean="0"/>
              <a:t>1</a:t>
            </a:fld>
            <a:endParaRPr lang="en-US"/>
          </a:p>
        </p:txBody>
      </p:sp>
    </p:spTree>
    <p:extLst>
      <p:ext uri="{BB962C8B-B14F-4D97-AF65-F5344CB8AC3E}">
        <p14:creationId xmlns:p14="http://schemas.microsoft.com/office/powerpoint/2010/main" val="1759894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77C09-650C-3B4E-B981-2DD9CDED0EA0}" type="slidenum">
              <a:rPr lang="en-US" smtClean="0"/>
              <a:t>3</a:t>
            </a:fld>
            <a:endParaRPr lang="en-US"/>
          </a:p>
        </p:txBody>
      </p:sp>
    </p:spTree>
    <p:extLst>
      <p:ext uri="{BB962C8B-B14F-4D97-AF65-F5344CB8AC3E}">
        <p14:creationId xmlns:p14="http://schemas.microsoft.com/office/powerpoint/2010/main" val="4254233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77C09-650C-3B4E-B981-2DD9CDED0EA0}" type="slidenum">
              <a:rPr lang="en-US" smtClean="0"/>
              <a:t>10</a:t>
            </a:fld>
            <a:endParaRPr lang="en-US"/>
          </a:p>
        </p:txBody>
      </p:sp>
    </p:spTree>
    <p:extLst>
      <p:ext uri="{BB962C8B-B14F-4D97-AF65-F5344CB8AC3E}">
        <p14:creationId xmlns:p14="http://schemas.microsoft.com/office/powerpoint/2010/main" val="310660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77C09-650C-3B4E-B981-2DD9CDED0EA0}" type="slidenum">
              <a:rPr lang="en-US" smtClean="0"/>
              <a:t>14</a:t>
            </a:fld>
            <a:endParaRPr lang="en-US"/>
          </a:p>
        </p:txBody>
      </p:sp>
    </p:spTree>
    <p:extLst>
      <p:ext uri="{BB962C8B-B14F-4D97-AF65-F5344CB8AC3E}">
        <p14:creationId xmlns:p14="http://schemas.microsoft.com/office/powerpoint/2010/main" val="2894344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77C09-650C-3B4E-B981-2DD9CDED0EA0}" type="slidenum">
              <a:rPr lang="en-US" smtClean="0"/>
              <a:t>20</a:t>
            </a:fld>
            <a:endParaRPr lang="en-US"/>
          </a:p>
        </p:txBody>
      </p:sp>
    </p:spTree>
    <p:extLst>
      <p:ext uri="{BB962C8B-B14F-4D97-AF65-F5344CB8AC3E}">
        <p14:creationId xmlns:p14="http://schemas.microsoft.com/office/powerpoint/2010/main" val="3157108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77C09-650C-3B4E-B981-2DD9CDED0EA0}" type="slidenum">
              <a:rPr lang="en-US" smtClean="0"/>
              <a:t>22</a:t>
            </a:fld>
            <a:endParaRPr lang="en-US"/>
          </a:p>
        </p:txBody>
      </p:sp>
    </p:spTree>
    <p:extLst>
      <p:ext uri="{BB962C8B-B14F-4D97-AF65-F5344CB8AC3E}">
        <p14:creationId xmlns:p14="http://schemas.microsoft.com/office/powerpoint/2010/main" val="1441895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77C09-650C-3B4E-B981-2DD9CDED0EA0}" type="slidenum">
              <a:rPr lang="en-US" smtClean="0"/>
              <a:t>23</a:t>
            </a:fld>
            <a:endParaRPr lang="en-US"/>
          </a:p>
        </p:txBody>
      </p:sp>
    </p:spTree>
    <p:extLst>
      <p:ext uri="{BB962C8B-B14F-4D97-AF65-F5344CB8AC3E}">
        <p14:creationId xmlns:p14="http://schemas.microsoft.com/office/powerpoint/2010/main" val="4180530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AFB8B-0E0A-0EAD-192E-1874C3B94F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4BFC2F-9B78-8BE9-CCF8-BAFA60472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7EC402-8661-28D2-6595-60E7350FEDD8}"/>
              </a:ext>
            </a:extLst>
          </p:cNvPr>
          <p:cNvSpPr>
            <a:spLocks noGrp="1"/>
          </p:cNvSpPr>
          <p:nvPr>
            <p:ph type="dt" sz="half" idx="10"/>
          </p:nvPr>
        </p:nvSpPr>
        <p:spPr/>
        <p:txBody>
          <a:bodyPr/>
          <a:lstStyle/>
          <a:p>
            <a:fld id="{F4E1B3E2-FCD7-4C20-9D07-99836BF5CE46}" type="datetimeFigureOut">
              <a:rPr lang="en-US" smtClean="0"/>
              <a:t>10/14/25</a:t>
            </a:fld>
            <a:endParaRPr lang="en-US"/>
          </a:p>
        </p:txBody>
      </p:sp>
      <p:sp>
        <p:nvSpPr>
          <p:cNvPr id="5" name="Footer Placeholder 4">
            <a:extLst>
              <a:ext uri="{FF2B5EF4-FFF2-40B4-BE49-F238E27FC236}">
                <a16:creationId xmlns:a16="http://schemas.microsoft.com/office/drawing/2014/main" id="{DD1C29BB-B784-6EEB-9D6E-1BFD82944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53C9C-3B1A-6A18-804D-0729FE4C743B}"/>
              </a:ext>
            </a:extLst>
          </p:cNvPr>
          <p:cNvSpPr>
            <a:spLocks noGrp="1"/>
          </p:cNvSpPr>
          <p:nvPr>
            <p:ph type="sldNum" sz="quarter" idx="12"/>
          </p:nvPr>
        </p:nvSpPr>
        <p:spPr/>
        <p:txBody>
          <a:bodyPr/>
          <a:lstStyle/>
          <a:p>
            <a:fld id="{4804A01B-ADA6-403E-B946-F25FC23559D4}" type="slidenum">
              <a:rPr lang="en-US" smtClean="0"/>
              <a:t>‹#›</a:t>
            </a:fld>
            <a:endParaRPr lang="en-US"/>
          </a:p>
        </p:txBody>
      </p:sp>
    </p:spTree>
    <p:extLst>
      <p:ext uri="{BB962C8B-B14F-4D97-AF65-F5344CB8AC3E}">
        <p14:creationId xmlns:p14="http://schemas.microsoft.com/office/powerpoint/2010/main" val="1847304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76C5-0335-0397-19E7-BD271CCFCC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52F564-9BFB-CE67-A4E5-E7AE13959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C3B53-0C6D-A667-B88D-756DE1DBCB77}"/>
              </a:ext>
            </a:extLst>
          </p:cNvPr>
          <p:cNvSpPr>
            <a:spLocks noGrp="1"/>
          </p:cNvSpPr>
          <p:nvPr>
            <p:ph type="dt" sz="half" idx="10"/>
          </p:nvPr>
        </p:nvSpPr>
        <p:spPr/>
        <p:txBody>
          <a:bodyPr/>
          <a:lstStyle/>
          <a:p>
            <a:fld id="{F4E1B3E2-FCD7-4C20-9D07-99836BF5CE46}" type="datetimeFigureOut">
              <a:rPr lang="en-US" smtClean="0"/>
              <a:t>10/14/25</a:t>
            </a:fld>
            <a:endParaRPr lang="en-US"/>
          </a:p>
        </p:txBody>
      </p:sp>
      <p:sp>
        <p:nvSpPr>
          <p:cNvPr id="5" name="Footer Placeholder 4">
            <a:extLst>
              <a:ext uri="{FF2B5EF4-FFF2-40B4-BE49-F238E27FC236}">
                <a16:creationId xmlns:a16="http://schemas.microsoft.com/office/drawing/2014/main" id="{C93AD44B-081F-FBC3-7CB0-30203E786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89E80-0F57-8D93-D02C-B5EC2CC98015}"/>
              </a:ext>
            </a:extLst>
          </p:cNvPr>
          <p:cNvSpPr>
            <a:spLocks noGrp="1"/>
          </p:cNvSpPr>
          <p:nvPr>
            <p:ph type="sldNum" sz="quarter" idx="12"/>
          </p:nvPr>
        </p:nvSpPr>
        <p:spPr/>
        <p:txBody>
          <a:bodyPr/>
          <a:lstStyle/>
          <a:p>
            <a:fld id="{4804A01B-ADA6-403E-B946-F25FC23559D4}" type="slidenum">
              <a:rPr lang="en-US" smtClean="0"/>
              <a:t>‹#›</a:t>
            </a:fld>
            <a:endParaRPr lang="en-US"/>
          </a:p>
        </p:txBody>
      </p:sp>
    </p:spTree>
    <p:extLst>
      <p:ext uri="{BB962C8B-B14F-4D97-AF65-F5344CB8AC3E}">
        <p14:creationId xmlns:p14="http://schemas.microsoft.com/office/powerpoint/2010/main" val="103319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0082FE-FF45-9B95-8438-BC1DE82DEA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158D7C-0F8F-9A6B-9BA0-27AE009767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E22A0-D86F-87B6-262E-5FA30F533CC4}"/>
              </a:ext>
            </a:extLst>
          </p:cNvPr>
          <p:cNvSpPr>
            <a:spLocks noGrp="1"/>
          </p:cNvSpPr>
          <p:nvPr>
            <p:ph type="dt" sz="half" idx="10"/>
          </p:nvPr>
        </p:nvSpPr>
        <p:spPr/>
        <p:txBody>
          <a:bodyPr/>
          <a:lstStyle/>
          <a:p>
            <a:fld id="{F4E1B3E2-FCD7-4C20-9D07-99836BF5CE46}" type="datetimeFigureOut">
              <a:rPr lang="en-US" smtClean="0"/>
              <a:t>10/14/25</a:t>
            </a:fld>
            <a:endParaRPr lang="en-US"/>
          </a:p>
        </p:txBody>
      </p:sp>
      <p:sp>
        <p:nvSpPr>
          <p:cNvPr id="5" name="Footer Placeholder 4">
            <a:extLst>
              <a:ext uri="{FF2B5EF4-FFF2-40B4-BE49-F238E27FC236}">
                <a16:creationId xmlns:a16="http://schemas.microsoft.com/office/drawing/2014/main" id="{EE5D807E-B373-38A6-2144-F31650BBF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A8966-3B74-4070-DF1E-6BC6D06F4ECF}"/>
              </a:ext>
            </a:extLst>
          </p:cNvPr>
          <p:cNvSpPr>
            <a:spLocks noGrp="1"/>
          </p:cNvSpPr>
          <p:nvPr>
            <p:ph type="sldNum" sz="quarter" idx="12"/>
          </p:nvPr>
        </p:nvSpPr>
        <p:spPr/>
        <p:txBody>
          <a:bodyPr/>
          <a:lstStyle/>
          <a:p>
            <a:fld id="{4804A01B-ADA6-403E-B946-F25FC23559D4}" type="slidenum">
              <a:rPr lang="en-US" smtClean="0"/>
              <a:t>‹#›</a:t>
            </a:fld>
            <a:endParaRPr lang="en-US"/>
          </a:p>
        </p:txBody>
      </p:sp>
    </p:spTree>
    <p:extLst>
      <p:ext uri="{BB962C8B-B14F-4D97-AF65-F5344CB8AC3E}">
        <p14:creationId xmlns:p14="http://schemas.microsoft.com/office/powerpoint/2010/main" val="4272648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DC139-F18E-D9C5-7DA6-56C984CB7A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84336E-D426-096C-76A1-3C68DF4165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BA89B-137C-9EFB-D8B1-5A5B78504E6B}"/>
              </a:ext>
            </a:extLst>
          </p:cNvPr>
          <p:cNvSpPr>
            <a:spLocks noGrp="1"/>
          </p:cNvSpPr>
          <p:nvPr>
            <p:ph type="dt" sz="half" idx="10"/>
          </p:nvPr>
        </p:nvSpPr>
        <p:spPr/>
        <p:txBody>
          <a:bodyPr/>
          <a:lstStyle/>
          <a:p>
            <a:fld id="{F4E1B3E2-FCD7-4C20-9D07-99836BF5CE46}" type="datetimeFigureOut">
              <a:rPr lang="en-US" smtClean="0"/>
              <a:t>10/14/25</a:t>
            </a:fld>
            <a:endParaRPr lang="en-US"/>
          </a:p>
        </p:txBody>
      </p:sp>
      <p:sp>
        <p:nvSpPr>
          <p:cNvPr id="5" name="Footer Placeholder 4">
            <a:extLst>
              <a:ext uri="{FF2B5EF4-FFF2-40B4-BE49-F238E27FC236}">
                <a16:creationId xmlns:a16="http://schemas.microsoft.com/office/drawing/2014/main" id="{6AED1802-0909-2520-F6DE-4ACFE4E10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CB273-B4FC-3959-CBA2-FD19BFAE9FF4}"/>
              </a:ext>
            </a:extLst>
          </p:cNvPr>
          <p:cNvSpPr>
            <a:spLocks noGrp="1"/>
          </p:cNvSpPr>
          <p:nvPr>
            <p:ph type="sldNum" sz="quarter" idx="12"/>
          </p:nvPr>
        </p:nvSpPr>
        <p:spPr/>
        <p:txBody>
          <a:bodyPr/>
          <a:lstStyle/>
          <a:p>
            <a:fld id="{4804A01B-ADA6-403E-B946-F25FC23559D4}" type="slidenum">
              <a:rPr lang="en-US" smtClean="0"/>
              <a:t>‹#›</a:t>
            </a:fld>
            <a:endParaRPr lang="en-US"/>
          </a:p>
        </p:txBody>
      </p:sp>
    </p:spTree>
    <p:extLst>
      <p:ext uri="{BB962C8B-B14F-4D97-AF65-F5344CB8AC3E}">
        <p14:creationId xmlns:p14="http://schemas.microsoft.com/office/powerpoint/2010/main" val="3089170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8E1F3-B655-7C18-A793-F720DA3087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2FE01E-C2B0-82A0-ACD1-74A88A72E5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6F3837-ACF6-033F-0270-584A7CA9B43F}"/>
              </a:ext>
            </a:extLst>
          </p:cNvPr>
          <p:cNvSpPr>
            <a:spLocks noGrp="1"/>
          </p:cNvSpPr>
          <p:nvPr>
            <p:ph type="dt" sz="half" idx="10"/>
          </p:nvPr>
        </p:nvSpPr>
        <p:spPr/>
        <p:txBody>
          <a:bodyPr/>
          <a:lstStyle/>
          <a:p>
            <a:fld id="{F4E1B3E2-FCD7-4C20-9D07-99836BF5CE46}" type="datetimeFigureOut">
              <a:rPr lang="en-US" smtClean="0"/>
              <a:t>10/14/25</a:t>
            </a:fld>
            <a:endParaRPr lang="en-US"/>
          </a:p>
        </p:txBody>
      </p:sp>
      <p:sp>
        <p:nvSpPr>
          <p:cNvPr id="5" name="Footer Placeholder 4">
            <a:extLst>
              <a:ext uri="{FF2B5EF4-FFF2-40B4-BE49-F238E27FC236}">
                <a16:creationId xmlns:a16="http://schemas.microsoft.com/office/drawing/2014/main" id="{CE1E1171-0B32-06ED-A314-426D7623D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25C56-0932-BB28-796E-5E5FAC00D32A}"/>
              </a:ext>
            </a:extLst>
          </p:cNvPr>
          <p:cNvSpPr>
            <a:spLocks noGrp="1"/>
          </p:cNvSpPr>
          <p:nvPr>
            <p:ph type="sldNum" sz="quarter" idx="12"/>
          </p:nvPr>
        </p:nvSpPr>
        <p:spPr/>
        <p:txBody>
          <a:bodyPr/>
          <a:lstStyle/>
          <a:p>
            <a:fld id="{4804A01B-ADA6-403E-B946-F25FC23559D4}" type="slidenum">
              <a:rPr lang="en-US" smtClean="0"/>
              <a:t>‹#›</a:t>
            </a:fld>
            <a:endParaRPr lang="en-US"/>
          </a:p>
        </p:txBody>
      </p:sp>
    </p:spTree>
    <p:extLst>
      <p:ext uri="{BB962C8B-B14F-4D97-AF65-F5344CB8AC3E}">
        <p14:creationId xmlns:p14="http://schemas.microsoft.com/office/powerpoint/2010/main" val="260973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BB75-5938-19AB-5376-DFEE0CF113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F423F3-A7FF-21CC-49AA-64E67DCCD1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836890-E5BB-268E-08E8-65AE32A5E6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BAE4D0-3E8E-C15F-8F39-470BBED166E8}"/>
              </a:ext>
            </a:extLst>
          </p:cNvPr>
          <p:cNvSpPr>
            <a:spLocks noGrp="1"/>
          </p:cNvSpPr>
          <p:nvPr>
            <p:ph type="dt" sz="half" idx="10"/>
          </p:nvPr>
        </p:nvSpPr>
        <p:spPr/>
        <p:txBody>
          <a:bodyPr/>
          <a:lstStyle/>
          <a:p>
            <a:fld id="{F4E1B3E2-FCD7-4C20-9D07-99836BF5CE46}" type="datetimeFigureOut">
              <a:rPr lang="en-US" smtClean="0"/>
              <a:t>10/14/25</a:t>
            </a:fld>
            <a:endParaRPr lang="en-US"/>
          </a:p>
        </p:txBody>
      </p:sp>
      <p:sp>
        <p:nvSpPr>
          <p:cNvPr id="6" name="Footer Placeholder 5">
            <a:extLst>
              <a:ext uri="{FF2B5EF4-FFF2-40B4-BE49-F238E27FC236}">
                <a16:creationId xmlns:a16="http://schemas.microsoft.com/office/drawing/2014/main" id="{C6959933-53D5-10EB-8F05-2388F475AF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4D365-4BBB-25AA-F556-28BB62E773DD}"/>
              </a:ext>
            </a:extLst>
          </p:cNvPr>
          <p:cNvSpPr>
            <a:spLocks noGrp="1"/>
          </p:cNvSpPr>
          <p:nvPr>
            <p:ph type="sldNum" sz="quarter" idx="12"/>
          </p:nvPr>
        </p:nvSpPr>
        <p:spPr/>
        <p:txBody>
          <a:bodyPr/>
          <a:lstStyle/>
          <a:p>
            <a:fld id="{4804A01B-ADA6-403E-B946-F25FC23559D4}" type="slidenum">
              <a:rPr lang="en-US" smtClean="0"/>
              <a:t>‹#›</a:t>
            </a:fld>
            <a:endParaRPr lang="en-US"/>
          </a:p>
        </p:txBody>
      </p:sp>
    </p:spTree>
    <p:extLst>
      <p:ext uri="{BB962C8B-B14F-4D97-AF65-F5344CB8AC3E}">
        <p14:creationId xmlns:p14="http://schemas.microsoft.com/office/powerpoint/2010/main" val="2277100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4FB47-6767-BBFF-D8B6-A408023E96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8F1A8-FD55-BD3C-62DF-52C87EC4FE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049877-B360-63CD-342D-4F3E719E83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BDD98F-A3A0-192C-D1E3-B4D142A6A1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F5D467-664E-6498-EA53-FF63B0451E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BDA818-9AC9-ED54-35E8-D17ABEB3C56B}"/>
              </a:ext>
            </a:extLst>
          </p:cNvPr>
          <p:cNvSpPr>
            <a:spLocks noGrp="1"/>
          </p:cNvSpPr>
          <p:nvPr>
            <p:ph type="dt" sz="half" idx="10"/>
          </p:nvPr>
        </p:nvSpPr>
        <p:spPr/>
        <p:txBody>
          <a:bodyPr/>
          <a:lstStyle/>
          <a:p>
            <a:fld id="{F4E1B3E2-FCD7-4C20-9D07-99836BF5CE46}" type="datetimeFigureOut">
              <a:rPr lang="en-US" smtClean="0"/>
              <a:t>10/14/25</a:t>
            </a:fld>
            <a:endParaRPr lang="en-US"/>
          </a:p>
        </p:txBody>
      </p:sp>
      <p:sp>
        <p:nvSpPr>
          <p:cNvPr id="8" name="Footer Placeholder 7">
            <a:extLst>
              <a:ext uri="{FF2B5EF4-FFF2-40B4-BE49-F238E27FC236}">
                <a16:creationId xmlns:a16="http://schemas.microsoft.com/office/drawing/2014/main" id="{1A82C747-AB71-FA4A-6936-408EEA1AD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EF085B-D86E-9A7B-107A-2AECCC3E0405}"/>
              </a:ext>
            </a:extLst>
          </p:cNvPr>
          <p:cNvSpPr>
            <a:spLocks noGrp="1"/>
          </p:cNvSpPr>
          <p:nvPr>
            <p:ph type="sldNum" sz="quarter" idx="12"/>
          </p:nvPr>
        </p:nvSpPr>
        <p:spPr/>
        <p:txBody>
          <a:bodyPr/>
          <a:lstStyle/>
          <a:p>
            <a:fld id="{4804A01B-ADA6-403E-B946-F25FC23559D4}" type="slidenum">
              <a:rPr lang="en-US" smtClean="0"/>
              <a:t>‹#›</a:t>
            </a:fld>
            <a:endParaRPr lang="en-US"/>
          </a:p>
        </p:txBody>
      </p:sp>
    </p:spTree>
    <p:extLst>
      <p:ext uri="{BB962C8B-B14F-4D97-AF65-F5344CB8AC3E}">
        <p14:creationId xmlns:p14="http://schemas.microsoft.com/office/powerpoint/2010/main" val="3590770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5F8D4-E66A-62B1-5536-54D84409C8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30F121-84F2-CA22-1F64-9619CC825E85}"/>
              </a:ext>
            </a:extLst>
          </p:cNvPr>
          <p:cNvSpPr>
            <a:spLocks noGrp="1"/>
          </p:cNvSpPr>
          <p:nvPr>
            <p:ph type="dt" sz="half" idx="10"/>
          </p:nvPr>
        </p:nvSpPr>
        <p:spPr/>
        <p:txBody>
          <a:bodyPr/>
          <a:lstStyle/>
          <a:p>
            <a:fld id="{F4E1B3E2-FCD7-4C20-9D07-99836BF5CE46}" type="datetimeFigureOut">
              <a:rPr lang="en-US" smtClean="0"/>
              <a:t>10/14/25</a:t>
            </a:fld>
            <a:endParaRPr lang="en-US"/>
          </a:p>
        </p:txBody>
      </p:sp>
      <p:sp>
        <p:nvSpPr>
          <p:cNvPr id="4" name="Footer Placeholder 3">
            <a:extLst>
              <a:ext uri="{FF2B5EF4-FFF2-40B4-BE49-F238E27FC236}">
                <a16:creationId xmlns:a16="http://schemas.microsoft.com/office/drawing/2014/main" id="{CE023A14-BA87-C043-78A6-CC2B9CF997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B0174B-DD25-924C-E2A2-BB3B714A8367}"/>
              </a:ext>
            </a:extLst>
          </p:cNvPr>
          <p:cNvSpPr>
            <a:spLocks noGrp="1"/>
          </p:cNvSpPr>
          <p:nvPr>
            <p:ph type="sldNum" sz="quarter" idx="12"/>
          </p:nvPr>
        </p:nvSpPr>
        <p:spPr/>
        <p:txBody>
          <a:bodyPr/>
          <a:lstStyle/>
          <a:p>
            <a:fld id="{4804A01B-ADA6-403E-B946-F25FC23559D4}" type="slidenum">
              <a:rPr lang="en-US" smtClean="0"/>
              <a:t>‹#›</a:t>
            </a:fld>
            <a:endParaRPr lang="en-US"/>
          </a:p>
        </p:txBody>
      </p:sp>
    </p:spTree>
    <p:extLst>
      <p:ext uri="{BB962C8B-B14F-4D97-AF65-F5344CB8AC3E}">
        <p14:creationId xmlns:p14="http://schemas.microsoft.com/office/powerpoint/2010/main" val="2183289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A93B93-2D7D-95F4-788D-50A51578105D}"/>
              </a:ext>
            </a:extLst>
          </p:cNvPr>
          <p:cNvSpPr>
            <a:spLocks noGrp="1"/>
          </p:cNvSpPr>
          <p:nvPr>
            <p:ph type="dt" sz="half" idx="10"/>
          </p:nvPr>
        </p:nvSpPr>
        <p:spPr/>
        <p:txBody>
          <a:bodyPr/>
          <a:lstStyle/>
          <a:p>
            <a:fld id="{F4E1B3E2-FCD7-4C20-9D07-99836BF5CE46}" type="datetimeFigureOut">
              <a:rPr lang="en-US" smtClean="0"/>
              <a:t>10/14/25</a:t>
            </a:fld>
            <a:endParaRPr lang="en-US"/>
          </a:p>
        </p:txBody>
      </p:sp>
      <p:sp>
        <p:nvSpPr>
          <p:cNvPr id="3" name="Footer Placeholder 2">
            <a:extLst>
              <a:ext uri="{FF2B5EF4-FFF2-40B4-BE49-F238E27FC236}">
                <a16:creationId xmlns:a16="http://schemas.microsoft.com/office/drawing/2014/main" id="{CD690CC4-4FBD-BC9B-14C5-392A461179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B0AD72-C6EA-ADBE-C7B7-6AC74B894F2B}"/>
              </a:ext>
            </a:extLst>
          </p:cNvPr>
          <p:cNvSpPr>
            <a:spLocks noGrp="1"/>
          </p:cNvSpPr>
          <p:nvPr>
            <p:ph type="sldNum" sz="quarter" idx="12"/>
          </p:nvPr>
        </p:nvSpPr>
        <p:spPr/>
        <p:txBody>
          <a:bodyPr/>
          <a:lstStyle/>
          <a:p>
            <a:fld id="{4804A01B-ADA6-403E-B946-F25FC23559D4}" type="slidenum">
              <a:rPr lang="en-US" smtClean="0"/>
              <a:t>‹#›</a:t>
            </a:fld>
            <a:endParaRPr lang="en-US"/>
          </a:p>
        </p:txBody>
      </p:sp>
    </p:spTree>
    <p:extLst>
      <p:ext uri="{BB962C8B-B14F-4D97-AF65-F5344CB8AC3E}">
        <p14:creationId xmlns:p14="http://schemas.microsoft.com/office/powerpoint/2010/main" val="286207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E537C-81E6-F491-FF00-7E5862267D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E76D00-0581-F526-06E4-5A1F041525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5B3201-34CC-B5EF-AC33-E6C5A9E1E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041D97-A035-5CCA-AEF7-CE65E129708A}"/>
              </a:ext>
            </a:extLst>
          </p:cNvPr>
          <p:cNvSpPr>
            <a:spLocks noGrp="1"/>
          </p:cNvSpPr>
          <p:nvPr>
            <p:ph type="dt" sz="half" idx="10"/>
          </p:nvPr>
        </p:nvSpPr>
        <p:spPr/>
        <p:txBody>
          <a:bodyPr/>
          <a:lstStyle/>
          <a:p>
            <a:fld id="{F4E1B3E2-FCD7-4C20-9D07-99836BF5CE46}" type="datetimeFigureOut">
              <a:rPr lang="en-US" smtClean="0"/>
              <a:t>10/14/25</a:t>
            </a:fld>
            <a:endParaRPr lang="en-US"/>
          </a:p>
        </p:txBody>
      </p:sp>
      <p:sp>
        <p:nvSpPr>
          <p:cNvPr id="6" name="Footer Placeholder 5">
            <a:extLst>
              <a:ext uri="{FF2B5EF4-FFF2-40B4-BE49-F238E27FC236}">
                <a16:creationId xmlns:a16="http://schemas.microsoft.com/office/drawing/2014/main" id="{B7A7EC11-4F5B-0957-A772-F35AA297F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1937DF-4F39-10F1-3EE9-137F6344D4E4}"/>
              </a:ext>
            </a:extLst>
          </p:cNvPr>
          <p:cNvSpPr>
            <a:spLocks noGrp="1"/>
          </p:cNvSpPr>
          <p:nvPr>
            <p:ph type="sldNum" sz="quarter" idx="12"/>
          </p:nvPr>
        </p:nvSpPr>
        <p:spPr/>
        <p:txBody>
          <a:bodyPr/>
          <a:lstStyle/>
          <a:p>
            <a:fld id="{4804A01B-ADA6-403E-B946-F25FC23559D4}" type="slidenum">
              <a:rPr lang="en-US" smtClean="0"/>
              <a:t>‹#›</a:t>
            </a:fld>
            <a:endParaRPr lang="en-US"/>
          </a:p>
        </p:txBody>
      </p:sp>
    </p:spTree>
    <p:extLst>
      <p:ext uri="{BB962C8B-B14F-4D97-AF65-F5344CB8AC3E}">
        <p14:creationId xmlns:p14="http://schemas.microsoft.com/office/powerpoint/2010/main" val="41268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643F-7C88-A09E-383A-01291D4FC6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8CCBD9-A902-33B4-C36E-6F6A42CBA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C1D8D4-18AC-4BA4-6EA0-8EBE671997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B140B3-CDF4-306F-5BFD-5C1310B7218E}"/>
              </a:ext>
            </a:extLst>
          </p:cNvPr>
          <p:cNvSpPr>
            <a:spLocks noGrp="1"/>
          </p:cNvSpPr>
          <p:nvPr>
            <p:ph type="dt" sz="half" idx="10"/>
          </p:nvPr>
        </p:nvSpPr>
        <p:spPr/>
        <p:txBody>
          <a:bodyPr/>
          <a:lstStyle/>
          <a:p>
            <a:fld id="{F4E1B3E2-FCD7-4C20-9D07-99836BF5CE46}" type="datetimeFigureOut">
              <a:rPr lang="en-US" smtClean="0"/>
              <a:t>10/14/25</a:t>
            </a:fld>
            <a:endParaRPr lang="en-US"/>
          </a:p>
        </p:txBody>
      </p:sp>
      <p:sp>
        <p:nvSpPr>
          <p:cNvPr id="6" name="Footer Placeholder 5">
            <a:extLst>
              <a:ext uri="{FF2B5EF4-FFF2-40B4-BE49-F238E27FC236}">
                <a16:creationId xmlns:a16="http://schemas.microsoft.com/office/drawing/2014/main" id="{69F9919A-428D-E042-4CC6-9E1998228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6C9097-81BA-B3AC-9EA5-FCE94B654B1A}"/>
              </a:ext>
            </a:extLst>
          </p:cNvPr>
          <p:cNvSpPr>
            <a:spLocks noGrp="1"/>
          </p:cNvSpPr>
          <p:nvPr>
            <p:ph type="sldNum" sz="quarter" idx="12"/>
          </p:nvPr>
        </p:nvSpPr>
        <p:spPr/>
        <p:txBody>
          <a:bodyPr/>
          <a:lstStyle/>
          <a:p>
            <a:fld id="{4804A01B-ADA6-403E-B946-F25FC23559D4}" type="slidenum">
              <a:rPr lang="en-US" smtClean="0"/>
              <a:t>‹#›</a:t>
            </a:fld>
            <a:endParaRPr lang="en-US"/>
          </a:p>
        </p:txBody>
      </p:sp>
    </p:spTree>
    <p:extLst>
      <p:ext uri="{BB962C8B-B14F-4D97-AF65-F5344CB8AC3E}">
        <p14:creationId xmlns:p14="http://schemas.microsoft.com/office/powerpoint/2010/main" val="1640894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FDEC7A-7C28-DD6F-AD93-C461D47FA0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B864D-F982-525B-6959-EE257049E3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582126-B78C-0B3F-246C-5C18C2A169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E1B3E2-FCD7-4C20-9D07-99836BF5CE46}" type="datetimeFigureOut">
              <a:rPr lang="en-US" smtClean="0"/>
              <a:t>10/14/25</a:t>
            </a:fld>
            <a:endParaRPr lang="en-US"/>
          </a:p>
        </p:txBody>
      </p:sp>
      <p:sp>
        <p:nvSpPr>
          <p:cNvPr id="5" name="Footer Placeholder 4">
            <a:extLst>
              <a:ext uri="{FF2B5EF4-FFF2-40B4-BE49-F238E27FC236}">
                <a16:creationId xmlns:a16="http://schemas.microsoft.com/office/drawing/2014/main" id="{B10A9CEE-2B47-B364-C9DA-BE9D17980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978870-7DD8-6113-C3A1-4412EC6F9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04A01B-ADA6-403E-B946-F25FC23559D4}" type="slidenum">
              <a:rPr lang="en-US" smtClean="0"/>
              <a:t>‹#›</a:t>
            </a:fld>
            <a:endParaRPr lang="en-US"/>
          </a:p>
        </p:txBody>
      </p:sp>
    </p:spTree>
    <p:extLst>
      <p:ext uri="{BB962C8B-B14F-4D97-AF65-F5344CB8AC3E}">
        <p14:creationId xmlns:p14="http://schemas.microsoft.com/office/powerpoint/2010/main" val="1091782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12" Type="http://schemas.openxmlformats.org/officeDocument/2006/relationships/image" Target="../media/image25.jp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8.gif"/><Relationship Id="rId4" Type="http://schemas.openxmlformats.org/officeDocument/2006/relationships/image" Target="../media/image27.gi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E9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732D6-6950-9398-8B18-853A90265C6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693194"/>
            <a:ext cx="12192000" cy="8183672"/>
          </a:xfrm>
          <a:prstGeom prst="rect">
            <a:avLst/>
          </a:prstGeom>
        </p:spPr>
      </p:pic>
      <p:sp>
        <p:nvSpPr>
          <p:cNvPr id="4" name="TextBox 3">
            <a:extLst>
              <a:ext uri="{FF2B5EF4-FFF2-40B4-BE49-F238E27FC236}">
                <a16:creationId xmlns:a16="http://schemas.microsoft.com/office/drawing/2014/main" id="{E681F63D-B382-D462-65D2-345564D6FAFA}"/>
              </a:ext>
            </a:extLst>
          </p:cNvPr>
          <p:cNvSpPr txBox="1"/>
          <p:nvPr/>
        </p:nvSpPr>
        <p:spPr>
          <a:xfrm>
            <a:off x="2696145" y="2062436"/>
            <a:ext cx="8141188" cy="1323439"/>
          </a:xfrm>
          <a:prstGeom prst="rect">
            <a:avLst/>
          </a:prstGeom>
          <a:noFill/>
        </p:spPr>
        <p:txBody>
          <a:bodyPr wrap="square" rtlCol="0">
            <a:spAutoFit/>
          </a:bodyPr>
          <a:lstStyle/>
          <a:p>
            <a:r>
              <a:rPr lang="en-US" sz="4000" b="1" dirty="0">
                <a:solidFill>
                  <a:schemeClr val="bg1"/>
                </a:solidFill>
                <a:latin typeface="Candara" panose="020E0502030303020204" pitchFamily="34" charset="0"/>
              </a:rPr>
              <a:t>Fall Membership Meeting</a:t>
            </a:r>
          </a:p>
          <a:p>
            <a:r>
              <a:rPr lang="en-US" sz="4000" b="1" dirty="0">
                <a:solidFill>
                  <a:schemeClr val="bg1"/>
                </a:solidFill>
                <a:latin typeface="Candara" panose="020E0502030303020204" pitchFamily="34" charset="0"/>
              </a:rPr>
              <a:t>October 15 2025</a:t>
            </a:r>
          </a:p>
        </p:txBody>
      </p:sp>
      <p:pic>
        <p:nvPicPr>
          <p:cNvPr id="10" name="Picture 9">
            <a:extLst>
              <a:ext uri="{FF2B5EF4-FFF2-40B4-BE49-F238E27FC236}">
                <a16:creationId xmlns:a16="http://schemas.microsoft.com/office/drawing/2014/main" id="{6DCE8F80-1CB3-4978-EEC6-094DA4C1BB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0275" y="1139840"/>
            <a:ext cx="3264605" cy="979382"/>
          </a:xfrm>
          <a:prstGeom prst="rect">
            <a:avLst/>
          </a:prstGeom>
        </p:spPr>
      </p:pic>
      <p:sp>
        <p:nvSpPr>
          <p:cNvPr id="11" name="Rectangle 10">
            <a:extLst>
              <a:ext uri="{FF2B5EF4-FFF2-40B4-BE49-F238E27FC236}">
                <a16:creationId xmlns:a16="http://schemas.microsoft.com/office/drawing/2014/main" id="{5202582C-6C8B-21A8-3653-23DB75003D7D}"/>
              </a:ext>
            </a:extLst>
          </p:cNvPr>
          <p:cNvSpPr/>
          <p:nvPr/>
        </p:nvSpPr>
        <p:spPr>
          <a:xfrm>
            <a:off x="2754854" y="1927762"/>
            <a:ext cx="3264604" cy="244732"/>
          </a:xfrm>
          <a:prstGeom prst="rect">
            <a:avLst/>
          </a:prstGeom>
          <a:solidFill>
            <a:srgbClr val="005E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781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41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EE8EEFC-9319-43A2-9E8A-2E81F90BE02A}"/>
              </a:ext>
            </a:extLst>
          </p:cNvPr>
          <p:cNvSpPr/>
          <p:nvPr/>
        </p:nvSpPr>
        <p:spPr>
          <a:xfrm>
            <a:off x="0" y="681363"/>
            <a:ext cx="12192000"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E99575-3D46-A7EC-A8CB-3590477FB831}"/>
              </a:ext>
            </a:extLst>
          </p:cNvPr>
          <p:cNvSpPr txBox="1"/>
          <p:nvPr/>
        </p:nvSpPr>
        <p:spPr>
          <a:xfrm>
            <a:off x="3181719" y="681363"/>
            <a:ext cx="6982069" cy="584775"/>
          </a:xfrm>
          <a:prstGeom prst="rect">
            <a:avLst/>
          </a:prstGeom>
          <a:noFill/>
        </p:spPr>
        <p:txBody>
          <a:bodyPr wrap="square" rtlCol="0">
            <a:spAutoFit/>
          </a:bodyPr>
          <a:lstStyle/>
          <a:p>
            <a:r>
              <a:rPr lang="en-US" sz="3200" b="1" dirty="0">
                <a:solidFill>
                  <a:schemeClr val="bg1"/>
                </a:solidFill>
                <a:latin typeface="Candara" panose="020E0502030303020204" pitchFamily="34" charset="0"/>
              </a:rPr>
              <a:t>Volunteers Needed</a:t>
            </a:r>
          </a:p>
        </p:txBody>
      </p:sp>
      <p:sp>
        <p:nvSpPr>
          <p:cNvPr id="3" name="Content Placeholder 2">
            <a:extLst>
              <a:ext uri="{FF2B5EF4-FFF2-40B4-BE49-F238E27FC236}">
                <a16:creationId xmlns:a16="http://schemas.microsoft.com/office/drawing/2014/main" id="{2CA99075-EC0A-0821-B42A-1819BF6A507E}"/>
              </a:ext>
            </a:extLst>
          </p:cNvPr>
          <p:cNvSpPr txBox="1">
            <a:spLocks/>
          </p:cNvSpPr>
          <p:nvPr/>
        </p:nvSpPr>
        <p:spPr>
          <a:xfrm>
            <a:off x="3181719" y="1537527"/>
            <a:ext cx="9445710" cy="38361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gn="l">
              <a:spcBef>
                <a:spcPts val="0"/>
              </a:spcBef>
              <a:spcAft>
                <a:spcPts val="0"/>
              </a:spcAft>
            </a:pPr>
            <a:r>
              <a:rPr lang="en-US" sz="2600" b="0" i="0" u="none" strike="noStrike" dirty="0">
                <a:solidFill>
                  <a:srgbClr val="FFB1FC"/>
                </a:solidFill>
                <a:effectLst/>
                <a:latin typeface="Candara" panose="020E0502030303020204" pitchFamily="34" charset="0"/>
              </a:rPr>
              <a:t>•  </a:t>
            </a:r>
            <a:r>
              <a:rPr lang="en-US" sz="2600" b="0" i="0" u="none" strike="noStrike" dirty="0">
                <a:solidFill>
                  <a:schemeClr val="bg1"/>
                </a:solidFill>
                <a:effectLst/>
                <a:latin typeface="Candara" panose="020E0502030303020204" pitchFamily="34" charset="0"/>
              </a:rPr>
              <a:t>VCE Help Desk</a:t>
            </a:r>
          </a:p>
          <a:p>
            <a:pPr marL="0" marR="0" algn="l">
              <a:spcBef>
                <a:spcPts val="0"/>
              </a:spcBef>
              <a:spcAft>
                <a:spcPts val="0"/>
              </a:spcAft>
            </a:pPr>
            <a:r>
              <a:rPr lang="en-US" sz="2600" b="0" i="0" u="none" strike="noStrike" dirty="0">
                <a:solidFill>
                  <a:srgbClr val="FFB1FC"/>
                </a:solidFill>
                <a:effectLst/>
                <a:latin typeface="Candara" panose="020E0502030303020204" pitchFamily="34" charset="0"/>
              </a:rPr>
              <a:t>•  </a:t>
            </a:r>
            <a:r>
              <a:rPr lang="en-US" sz="2600" b="0" i="0" u="none" strike="noStrike" dirty="0">
                <a:solidFill>
                  <a:schemeClr val="bg1"/>
                </a:solidFill>
                <a:effectLst/>
                <a:latin typeface="Candara" panose="020E0502030303020204" pitchFamily="34" charset="0"/>
              </a:rPr>
              <a:t>Garden Plot Coordinator</a:t>
            </a:r>
          </a:p>
          <a:p>
            <a:pPr marL="0" marR="0" algn="l">
              <a:spcBef>
                <a:spcPts val="0"/>
              </a:spcBef>
              <a:spcAft>
                <a:spcPts val="0"/>
              </a:spcAft>
            </a:pPr>
            <a:r>
              <a:rPr lang="en-US" sz="2600" b="0" i="0" u="none" strike="noStrike" dirty="0">
                <a:solidFill>
                  <a:srgbClr val="FFB1FC"/>
                </a:solidFill>
                <a:effectLst/>
                <a:latin typeface="Candara" panose="020E0502030303020204" pitchFamily="34" charset="0"/>
              </a:rPr>
              <a:t>•  </a:t>
            </a:r>
            <a:r>
              <a:rPr lang="en-US" sz="2600" b="0" i="0" u="none" strike="noStrike" dirty="0">
                <a:solidFill>
                  <a:schemeClr val="bg1"/>
                </a:solidFill>
                <a:effectLst/>
                <a:latin typeface="Candara" panose="020E0502030303020204" pitchFamily="34" charset="0"/>
              </a:rPr>
              <a:t>George Mason Park Community Garden Plot</a:t>
            </a:r>
          </a:p>
          <a:p>
            <a:pPr marL="0" marR="0" algn="l">
              <a:spcBef>
                <a:spcPts val="0"/>
              </a:spcBef>
              <a:spcAft>
                <a:spcPts val="0"/>
              </a:spcAft>
            </a:pPr>
            <a:r>
              <a:rPr lang="en-US" sz="2600" b="0" i="0" u="none" strike="noStrike" dirty="0">
                <a:solidFill>
                  <a:srgbClr val="FFB1FC"/>
                </a:solidFill>
                <a:effectLst/>
                <a:latin typeface="Candara" panose="020E0502030303020204" pitchFamily="34" charset="0"/>
              </a:rPr>
              <a:t>•  </a:t>
            </a:r>
            <a:r>
              <a:rPr lang="en-US" sz="2600" b="0" i="0" u="none" strike="noStrike" dirty="0">
                <a:solidFill>
                  <a:schemeClr val="bg1"/>
                </a:solidFill>
                <a:effectLst/>
                <a:latin typeface="Candara" panose="020E0502030303020204" pitchFamily="34" charset="0"/>
              </a:rPr>
              <a:t>Nottoway Park Community </a:t>
            </a:r>
            <a:r>
              <a:rPr lang="en-US" sz="2600" b="0" i="0" u="none" strike="noStrike">
                <a:solidFill>
                  <a:schemeClr val="bg1"/>
                </a:solidFill>
                <a:effectLst/>
                <a:latin typeface="Candara" panose="020E0502030303020204" pitchFamily="34" charset="0"/>
              </a:rPr>
              <a:t>Garden Plot (2)</a:t>
            </a:r>
            <a:endParaRPr lang="en-US" sz="2600" b="0" i="0" u="none" strike="noStrike" dirty="0">
              <a:solidFill>
                <a:schemeClr val="bg1"/>
              </a:solidFill>
              <a:effectLst/>
              <a:latin typeface="Candara" panose="020E0502030303020204" pitchFamily="34" charset="0"/>
            </a:endParaRPr>
          </a:p>
          <a:p>
            <a:pPr marL="0" marR="0" algn="l">
              <a:spcBef>
                <a:spcPts val="0"/>
              </a:spcBef>
              <a:spcAft>
                <a:spcPts val="0"/>
              </a:spcAft>
            </a:pPr>
            <a:r>
              <a:rPr lang="en-US" sz="2600" b="0" i="0" u="none" strike="noStrike" dirty="0">
                <a:solidFill>
                  <a:srgbClr val="FFB1FC"/>
                </a:solidFill>
                <a:effectLst/>
                <a:latin typeface="Candara" panose="020E0502030303020204" pitchFamily="34" charset="0"/>
              </a:rPr>
              <a:t>•  </a:t>
            </a:r>
            <a:r>
              <a:rPr lang="en-US" sz="2600" b="0" i="0" u="none" strike="noStrike" dirty="0">
                <a:solidFill>
                  <a:schemeClr val="bg1"/>
                </a:solidFill>
                <a:effectLst/>
                <a:latin typeface="Candara" panose="020E0502030303020204" pitchFamily="34" charset="0"/>
              </a:rPr>
              <a:t>Special Events</a:t>
            </a:r>
          </a:p>
          <a:p>
            <a:pPr marL="0" marR="0" algn="l">
              <a:spcBef>
                <a:spcPts val="0"/>
              </a:spcBef>
              <a:spcAft>
                <a:spcPts val="0"/>
              </a:spcAft>
            </a:pPr>
            <a:r>
              <a:rPr lang="en-US" sz="2600" b="0" i="0" u="none" strike="noStrike" dirty="0">
                <a:solidFill>
                  <a:srgbClr val="FFB1FC"/>
                </a:solidFill>
                <a:effectLst/>
                <a:latin typeface="Candara" panose="020E0502030303020204" pitchFamily="34" charset="0"/>
              </a:rPr>
              <a:t>•  </a:t>
            </a:r>
            <a:r>
              <a:rPr lang="en-US" sz="2600" b="0" i="0" u="none" strike="noStrike" dirty="0">
                <a:solidFill>
                  <a:schemeClr val="bg1"/>
                </a:solidFill>
                <a:effectLst/>
                <a:latin typeface="Candara" panose="020E0502030303020204" pitchFamily="34" charset="0"/>
              </a:rPr>
              <a:t>Oakton Library Plant Clinic</a:t>
            </a:r>
          </a:p>
          <a:p>
            <a:pPr marL="0" marR="0" algn="l">
              <a:spcBef>
                <a:spcPts val="0"/>
              </a:spcBef>
              <a:spcAft>
                <a:spcPts val="0"/>
              </a:spcAft>
            </a:pPr>
            <a:r>
              <a:rPr lang="en-US" sz="2600" b="0" i="0" u="none" strike="noStrike" dirty="0">
                <a:solidFill>
                  <a:srgbClr val="FFB1FC"/>
                </a:solidFill>
                <a:effectLst/>
                <a:latin typeface="Candara" panose="020E0502030303020204" pitchFamily="34" charset="0"/>
              </a:rPr>
              <a:t>•  </a:t>
            </a:r>
            <a:r>
              <a:rPr lang="en-US" sz="2600" b="0" i="0" u="none" strike="noStrike" dirty="0">
                <a:solidFill>
                  <a:schemeClr val="bg1"/>
                </a:solidFill>
                <a:effectLst/>
                <a:latin typeface="Candara" panose="020E0502030303020204" pitchFamily="34" charset="0"/>
              </a:rPr>
              <a:t>Annandale Farmers Market Plant Clinic</a:t>
            </a:r>
          </a:p>
          <a:p>
            <a:pPr marL="0" marR="0" algn="l">
              <a:spcBef>
                <a:spcPts val="0"/>
              </a:spcBef>
              <a:spcAft>
                <a:spcPts val="0"/>
              </a:spcAft>
            </a:pPr>
            <a:r>
              <a:rPr lang="en-US" sz="2600" b="0" i="0" u="none" strike="noStrike" dirty="0">
                <a:solidFill>
                  <a:srgbClr val="FFB1FC"/>
                </a:solidFill>
                <a:effectLst/>
                <a:latin typeface="Candara" panose="020E0502030303020204" pitchFamily="34" charset="0"/>
              </a:rPr>
              <a:t>•  </a:t>
            </a:r>
            <a:r>
              <a:rPr lang="en-US" sz="2600" b="0" i="0" u="none" strike="noStrike" dirty="0">
                <a:solidFill>
                  <a:schemeClr val="bg1"/>
                </a:solidFill>
                <a:effectLst/>
                <a:latin typeface="Candara" panose="020E0502030303020204" pitchFamily="34" charset="0"/>
              </a:rPr>
              <a:t>Mt. Vernon Farmers Market Plant Clinic</a:t>
            </a:r>
          </a:p>
          <a:p>
            <a:pPr marL="0" marR="0" algn="l">
              <a:spcBef>
                <a:spcPts val="0"/>
              </a:spcBef>
              <a:spcAft>
                <a:spcPts val="0"/>
              </a:spcAft>
            </a:pPr>
            <a:r>
              <a:rPr lang="en-US" sz="2600" b="0" i="0" u="none" strike="noStrike" dirty="0">
                <a:solidFill>
                  <a:srgbClr val="FFB1FC"/>
                </a:solidFill>
                <a:effectLst/>
                <a:latin typeface="Candara" panose="020E0502030303020204" pitchFamily="34" charset="0"/>
              </a:rPr>
              <a:t>•  </a:t>
            </a:r>
            <a:r>
              <a:rPr lang="en-US" sz="2600" b="0" i="0" u="none" strike="noStrike" dirty="0">
                <a:solidFill>
                  <a:schemeClr val="bg1"/>
                </a:solidFill>
                <a:effectLst/>
                <a:latin typeface="Candara" panose="020E0502030303020204" pitchFamily="34" charset="0"/>
              </a:rPr>
              <a:t>Reston Farmers Market Plant Clinic</a:t>
            </a:r>
          </a:p>
          <a:p>
            <a:br>
              <a:rPr lang="en-US" sz="2600" dirty="0">
                <a:solidFill>
                  <a:schemeClr val="bg1"/>
                </a:solidFill>
                <a:latin typeface="Candara" panose="020E0502030303020204" pitchFamily="34" charset="0"/>
              </a:rPr>
            </a:br>
            <a:endParaRPr lang="en-US" sz="2600" dirty="0">
              <a:solidFill>
                <a:schemeClr val="bg1"/>
              </a:solidFill>
              <a:latin typeface="Candara" panose="020E0502030303020204" pitchFamily="34" charset="0"/>
            </a:endParaRPr>
          </a:p>
          <a:p>
            <a:pPr algn="l"/>
            <a:endParaRPr lang="en-US" sz="2600" dirty="0">
              <a:solidFill>
                <a:schemeClr val="bg1"/>
              </a:solidFill>
              <a:latin typeface="Candara" panose="020E0502030303020204" pitchFamily="34" charset="0"/>
            </a:endParaRPr>
          </a:p>
          <a:p>
            <a:pPr algn="l"/>
            <a:endParaRPr lang="en-US" sz="2600" dirty="0">
              <a:solidFill>
                <a:schemeClr val="bg1"/>
              </a:solidFill>
              <a:latin typeface="Candara" panose="020E0502030303020204" pitchFamily="34" charset="0"/>
            </a:endParaRPr>
          </a:p>
        </p:txBody>
      </p:sp>
      <p:pic>
        <p:nvPicPr>
          <p:cNvPr id="7" name="Picture 6">
            <a:extLst>
              <a:ext uri="{FF2B5EF4-FFF2-40B4-BE49-F238E27FC236}">
                <a16:creationId xmlns:a16="http://schemas.microsoft.com/office/drawing/2014/main" id="{AE2C411A-6A24-10D0-7F5F-F9E9004C8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697" y="5124567"/>
            <a:ext cx="2456194" cy="2456194"/>
          </a:xfrm>
          <a:prstGeom prst="rect">
            <a:avLst/>
          </a:prstGeom>
        </p:spPr>
      </p:pic>
      <p:pic>
        <p:nvPicPr>
          <p:cNvPr id="11" name="Picture 10">
            <a:extLst>
              <a:ext uri="{FF2B5EF4-FFF2-40B4-BE49-F238E27FC236}">
                <a16:creationId xmlns:a16="http://schemas.microsoft.com/office/drawing/2014/main" id="{769DAE3F-C89E-88C0-53CB-A7E8218DC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19" y="5320474"/>
            <a:ext cx="3941063" cy="3941063"/>
          </a:xfrm>
          <a:prstGeom prst="rect">
            <a:avLst/>
          </a:prstGeom>
        </p:spPr>
      </p:pic>
      <p:pic>
        <p:nvPicPr>
          <p:cNvPr id="12" name="Picture 11">
            <a:extLst>
              <a:ext uri="{FF2B5EF4-FFF2-40B4-BE49-F238E27FC236}">
                <a16:creationId xmlns:a16="http://schemas.microsoft.com/office/drawing/2014/main" id="{E0983681-0D43-4A65-F9EB-0948DE934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209" y="5640159"/>
            <a:ext cx="4452000" cy="4452000"/>
          </a:xfrm>
          <a:prstGeom prst="rect">
            <a:avLst/>
          </a:prstGeom>
        </p:spPr>
      </p:pic>
      <p:pic>
        <p:nvPicPr>
          <p:cNvPr id="13" name="Picture 12">
            <a:extLst>
              <a:ext uri="{FF2B5EF4-FFF2-40B4-BE49-F238E27FC236}">
                <a16:creationId xmlns:a16="http://schemas.microsoft.com/office/drawing/2014/main" id="{301DBD72-E0F0-5183-3923-AB7C70B1DC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4531" y="5192959"/>
            <a:ext cx="3274926" cy="2456194"/>
          </a:xfrm>
          <a:prstGeom prst="rect">
            <a:avLst/>
          </a:prstGeom>
        </p:spPr>
      </p:pic>
      <p:pic>
        <p:nvPicPr>
          <p:cNvPr id="9" name="Picture 8">
            <a:extLst>
              <a:ext uri="{FF2B5EF4-FFF2-40B4-BE49-F238E27FC236}">
                <a16:creationId xmlns:a16="http://schemas.microsoft.com/office/drawing/2014/main" id="{C9AD340D-2085-9952-0B8B-B8F7C0FCD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7184" y="5090277"/>
            <a:ext cx="3548743" cy="2661557"/>
          </a:xfrm>
          <a:prstGeom prst="rect">
            <a:avLst/>
          </a:prstGeom>
        </p:spPr>
      </p:pic>
      <p:pic>
        <p:nvPicPr>
          <p:cNvPr id="5" name="Picture 4">
            <a:extLst>
              <a:ext uri="{FF2B5EF4-FFF2-40B4-BE49-F238E27FC236}">
                <a16:creationId xmlns:a16="http://schemas.microsoft.com/office/drawing/2014/main" id="{93921466-56A9-68B8-2309-83F0D90CEF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1805" y="5320473"/>
            <a:ext cx="3171254" cy="2132462"/>
          </a:xfrm>
          <a:prstGeom prst="rect">
            <a:avLst/>
          </a:prstGeom>
        </p:spPr>
      </p:pic>
    </p:spTree>
    <p:extLst>
      <p:ext uri="{BB962C8B-B14F-4D97-AF65-F5344CB8AC3E}">
        <p14:creationId xmlns:p14="http://schemas.microsoft.com/office/powerpoint/2010/main" val="210376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41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pic>
        <p:nvPicPr>
          <p:cNvPr id="4" name="Picture 3" descr="A yellow banner with a red apple on it&#10;&#10;AI-generated content may be incorrect.">
            <a:extLst>
              <a:ext uri="{FF2B5EF4-FFF2-40B4-BE49-F238E27FC236}">
                <a16:creationId xmlns:a16="http://schemas.microsoft.com/office/drawing/2014/main" id="{3468A36C-BFD9-156E-B3DE-71FB75C7C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3393096" cy="2422692"/>
          </a:xfrm>
          <a:prstGeom prst="rect">
            <a:avLst/>
          </a:prstGeom>
        </p:spPr>
      </p:pic>
      <p:pic>
        <p:nvPicPr>
          <p:cNvPr id="5" name="Picture 4" descr="A screenshot of a bug&#10;&#10;AI-generated content may be incorrect.">
            <a:extLst>
              <a:ext uri="{FF2B5EF4-FFF2-40B4-BE49-F238E27FC236}">
                <a16:creationId xmlns:a16="http://schemas.microsoft.com/office/drawing/2014/main" id="{EBF67C13-B57F-57FC-42BC-9C228A885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2" y="2517750"/>
            <a:ext cx="3259637" cy="2064462"/>
          </a:xfrm>
          <a:prstGeom prst="rect">
            <a:avLst/>
          </a:prstGeom>
        </p:spPr>
      </p:pic>
      <p:pic>
        <p:nvPicPr>
          <p:cNvPr id="6" name="Picture 5" descr="Several cards with pictures of flowers&#10;&#10;AI-generated content may be incorrect.">
            <a:extLst>
              <a:ext uri="{FF2B5EF4-FFF2-40B4-BE49-F238E27FC236}">
                <a16:creationId xmlns:a16="http://schemas.microsoft.com/office/drawing/2014/main" id="{98A358B9-2F40-B5F0-AFA7-D889ED5E8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2860918" cy="2461005"/>
          </a:xfrm>
          <a:prstGeom prst="rect">
            <a:avLst/>
          </a:prstGeom>
        </p:spPr>
      </p:pic>
      <p:pic>
        <p:nvPicPr>
          <p:cNvPr id="7" name="Picture 6" descr="A bird bath with flowers&#10;&#10;AI-generated content may be incorrect.">
            <a:extLst>
              <a:ext uri="{FF2B5EF4-FFF2-40B4-BE49-F238E27FC236}">
                <a16:creationId xmlns:a16="http://schemas.microsoft.com/office/drawing/2014/main" id="{C443B09A-3560-819E-E479-0E65B599B6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9403" y="-21516"/>
            <a:ext cx="2353793" cy="2461006"/>
          </a:xfrm>
          <a:prstGeom prst="rect">
            <a:avLst/>
          </a:prstGeom>
        </p:spPr>
      </p:pic>
      <p:pic>
        <p:nvPicPr>
          <p:cNvPr id="10" name="Picture 9" descr="A close up of purple flowers&#10;&#10;AI-generated content may be incorrect.">
            <a:extLst>
              <a:ext uri="{FF2B5EF4-FFF2-40B4-BE49-F238E27FC236}">
                <a16:creationId xmlns:a16="http://schemas.microsoft.com/office/drawing/2014/main" id="{BD95D2F2-6FA6-8980-54A9-A4D46F3158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9721" y="1"/>
            <a:ext cx="2687504" cy="2461005"/>
          </a:xfrm>
          <a:prstGeom prst="rect">
            <a:avLst/>
          </a:prstGeom>
        </p:spPr>
      </p:pic>
      <p:pic>
        <p:nvPicPr>
          <p:cNvPr id="11" name="Picture 10" descr="A collage of images of people and a truck&#10;&#10;AI-generated content may be incorrect.">
            <a:extLst>
              <a:ext uri="{FF2B5EF4-FFF2-40B4-BE49-F238E27FC236}">
                <a16:creationId xmlns:a16="http://schemas.microsoft.com/office/drawing/2014/main" id="{812F3B7E-8FB9-D47E-2BE1-A12CA911EC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701" y="2517750"/>
            <a:ext cx="2149687" cy="2064463"/>
          </a:xfrm>
          <a:prstGeom prst="rect">
            <a:avLst/>
          </a:prstGeom>
        </p:spPr>
      </p:pic>
      <p:pic>
        <p:nvPicPr>
          <p:cNvPr id="12" name="Picture 11" descr="A caterpillar on a leaf&#10;&#10;AI-generated content may be incorrect.">
            <a:extLst>
              <a:ext uri="{FF2B5EF4-FFF2-40B4-BE49-F238E27FC236}">
                <a16:creationId xmlns:a16="http://schemas.microsoft.com/office/drawing/2014/main" id="{4843D9CB-7E20-1EAB-7C19-B5136CEDBB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6700" y="2517750"/>
            <a:ext cx="1989047" cy="2064463"/>
          </a:xfrm>
          <a:prstGeom prst="rect">
            <a:avLst/>
          </a:prstGeom>
        </p:spPr>
      </p:pic>
      <p:pic>
        <p:nvPicPr>
          <p:cNvPr id="13" name="Picture 12" descr="A basket of tomatoes and peppers&#10;&#10;AI-generated content may be incorrect.">
            <a:extLst>
              <a:ext uri="{FF2B5EF4-FFF2-40B4-BE49-F238E27FC236}">
                <a16:creationId xmlns:a16="http://schemas.microsoft.com/office/drawing/2014/main" id="{1E895F7A-788E-B530-8417-EB08DE7FC6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6680" y="2517749"/>
            <a:ext cx="1922881" cy="2064463"/>
          </a:xfrm>
          <a:prstGeom prst="rect">
            <a:avLst/>
          </a:prstGeom>
        </p:spPr>
      </p:pic>
      <p:pic>
        <p:nvPicPr>
          <p:cNvPr id="15" name="Picture 14" descr="A colorful background with white text&#10;&#10;AI-generated content may be incorrect.">
            <a:extLst>
              <a:ext uri="{FF2B5EF4-FFF2-40B4-BE49-F238E27FC236}">
                <a16:creationId xmlns:a16="http://schemas.microsoft.com/office/drawing/2014/main" id="{14B7DD09-7173-18A2-6B28-0E38DB037C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202" y="4677271"/>
            <a:ext cx="2105313" cy="2105313"/>
          </a:xfrm>
          <a:prstGeom prst="rect">
            <a:avLst/>
          </a:prstGeom>
        </p:spPr>
      </p:pic>
      <p:pic>
        <p:nvPicPr>
          <p:cNvPr id="16" name="Picture 15" descr="A garden with plants and trees&#10;&#10;AI-generated content may be incorrect.">
            <a:extLst>
              <a:ext uri="{FF2B5EF4-FFF2-40B4-BE49-F238E27FC236}">
                <a16:creationId xmlns:a16="http://schemas.microsoft.com/office/drawing/2014/main" id="{FBE45DAE-D3E7-B482-FCE0-C958611D94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71875" y="4667842"/>
            <a:ext cx="2105313" cy="2105313"/>
          </a:xfrm>
          <a:prstGeom prst="rect">
            <a:avLst/>
          </a:prstGeom>
        </p:spPr>
      </p:pic>
      <p:pic>
        <p:nvPicPr>
          <p:cNvPr id="17" name="Picture 16" descr="A ferris wheel with people around it&#10;&#10;AI-generated content may be incorrect.">
            <a:extLst>
              <a:ext uri="{FF2B5EF4-FFF2-40B4-BE49-F238E27FC236}">
                <a16:creationId xmlns:a16="http://schemas.microsoft.com/office/drawing/2014/main" id="{2A649BBC-E7E6-28BB-9DD5-FF9935C10C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10059" y="2517750"/>
            <a:ext cx="2261816" cy="2064463"/>
          </a:xfrm>
          <a:prstGeom prst="rect">
            <a:avLst/>
          </a:prstGeom>
        </p:spPr>
      </p:pic>
      <p:sp>
        <p:nvSpPr>
          <p:cNvPr id="18" name="TextBox 17">
            <a:extLst>
              <a:ext uri="{FF2B5EF4-FFF2-40B4-BE49-F238E27FC236}">
                <a16:creationId xmlns:a16="http://schemas.microsoft.com/office/drawing/2014/main" id="{A660262B-5CEC-A1F1-2A97-E792E3B2AAB5}"/>
              </a:ext>
            </a:extLst>
          </p:cNvPr>
          <p:cNvSpPr txBox="1"/>
          <p:nvPr/>
        </p:nvSpPr>
        <p:spPr>
          <a:xfrm>
            <a:off x="2860918" y="4891681"/>
            <a:ext cx="6096000" cy="2308324"/>
          </a:xfrm>
          <a:prstGeom prst="rect">
            <a:avLst/>
          </a:prstGeom>
          <a:noFill/>
        </p:spPr>
        <p:txBody>
          <a:bodyPr wrap="square">
            <a:spAutoFit/>
          </a:bodyPr>
          <a:lstStyle/>
          <a:p>
            <a:pPr algn="ctr" rtl="0">
              <a:buNone/>
            </a:pPr>
            <a:r>
              <a:rPr lang="en-US" sz="1800" b="0" i="0" u="none" strike="noStrike" dirty="0">
                <a:solidFill>
                  <a:schemeClr val="bg1"/>
                </a:solidFill>
                <a:effectLst/>
                <a:latin typeface="Candara" panose="020E0502030303020204" pitchFamily="34" charset="0"/>
              </a:rPr>
              <a:t>Joint Program Visibility through website &amp; social media</a:t>
            </a:r>
            <a:endParaRPr lang="en-US" b="0" dirty="0">
              <a:solidFill>
                <a:schemeClr val="bg1"/>
              </a:solidFill>
              <a:effectLst/>
              <a:latin typeface="Candara" panose="020E0502030303020204" pitchFamily="34" charset="0"/>
            </a:endParaRPr>
          </a:p>
          <a:p>
            <a:pPr>
              <a:buNone/>
            </a:pPr>
            <a:br>
              <a:rPr lang="en-US" b="0" dirty="0">
                <a:solidFill>
                  <a:schemeClr val="bg1"/>
                </a:solidFill>
                <a:effectLst/>
                <a:latin typeface="Candara" panose="020E0502030303020204" pitchFamily="34" charset="0"/>
              </a:rPr>
            </a:br>
            <a:endParaRPr lang="en-US" b="0" dirty="0">
              <a:solidFill>
                <a:schemeClr val="bg1"/>
              </a:solidFill>
              <a:effectLst/>
              <a:latin typeface="Candara" panose="020E0502030303020204" pitchFamily="34" charset="0"/>
            </a:endParaRPr>
          </a:p>
          <a:p>
            <a:pPr algn="ctr" rtl="0">
              <a:buNone/>
            </a:pPr>
            <a:r>
              <a:rPr lang="en-US" sz="1800" b="0" i="0" u="none" strike="noStrike" dirty="0">
                <a:solidFill>
                  <a:schemeClr val="bg1"/>
                </a:solidFill>
                <a:effectLst/>
                <a:latin typeface="Candara" panose="020E0502030303020204" pitchFamily="34" charset="0"/>
              </a:rPr>
              <a:t>FCMGA in-person events</a:t>
            </a:r>
            <a:endParaRPr lang="en-US" b="0" dirty="0">
              <a:solidFill>
                <a:schemeClr val="bg1"/>
              </a:solidFill>
              <a:effectLst/>
              <a:latin typeface="Candara" panose="020E0502030303020204" pitchFamily="34" charset="0"/>
            </a:endParaRPr>
          </a:p>
          <a:p>
            <a:pPr algn="ctr" rtl="0">
              <a:buNone/>
            </a:pPr>
            <a:r>
              <a:rPr lang="en-US" sz="1800" b="0" i="0" u="none" strike="noStrike" dirty="0">
                <a:solidFill>
                  <a:schemeClr val="bg1"/>
                </a:solidFill>
                <a:effectLst/>
                <a:latin typeface="Candara" panose="020E0502030303020204" pitchFamily="34" charset="0"/>
              </a:rPr>
              <a:t>Home Food Production</a:t>
            </a:r>
            <a:endParaRPr lang="en-US" b="0" dirty="0">
              <a:solidFill>
                <a:schemeClr val="bg1"/>
              </a:solidFill>
              <a:effectLst/>
              <a:latin typeface="Candara" panose="020E0502030303020204" pitchFamily="34" charset="0"/>
            </a:endParaRPr>
          </a:p>
          <a:p>
            <a:pPr algn="ctr" rtl="0">
              <a:buNone/>
            </a:pPr>
            <a:r>
              <a:rPr lang="en-US" sz="1800" b="0" i="0" u="none" strike="noStrike" dirty="0">
                <a:solidFill>
                  <a:schemeClr val="bg1"/>
                </a:solidFill>
                <a:effectLst/>
                <a:latin typeface="Candara" panose="020E0502030303020204" pitchFamily="34" charset="0"/>
              </a:rPr>
              <a:t>KPI and Analytics</a:t>
            </a:r>
            <a:endParaRPr lang="en-US" b="0" dirty="0">
              <a:solidFill>
                <a:schemeClr val="bg1"/>
              </a:solidFill>
              <a:effectLst/>
              <a:latin typeface="Candara" panose="020E0502030303020204" pitchFamily="34" charset="0"/>
            </a:endParaRPr>
          </a:p>
          <a:p>
            <a:pPr>
              <a:buNone/>
            </a:pPr>
            <a:br>
              <a:rPr lang="en-US" b="0" dirty="0">
                <a:effectLst/>
              </a:rPr>
            </a:br>
            <a:endParaRPr lang="en-US" dirty="0"/>
          </a:p>
        </p:txBody>
      </p:sp>
    </p:spTree>
    <p:extLst>
      <p:ext uri="{BB962C8B-B14F-4D97-AF65-F5344CB8AC3E}">
        <p14:creationId xmlns:p14="http://schemas.microsoft.com/office/powerpoint/2010/main" val="206900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41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EE8EEFC-9319-43A2-9E8A-2E81F90BE02A}"/>
              </a:ext>
            </a:extLst>
          </p:cNvPr>
          <p:cNvSpPr/>
          <p:nvPr/>
        </p:nvSpPr>
        <p:spPr>
          <a:xfrm>
            <a:off x="-1" y="0"/>
            <a:ext cx="12192001"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extBox 1">
            <a:extLst>
              <a:ext uri="{FF2B5EF4-FFF2-40B4-BE49-F238E27FC236}">
                <a16:creationId xmlns:a16="http://schemas.microsoft.com/office/drawing/2014/main" id="{E662CD37-A9C3-9A3B-8584-827EFCC70D0B}"/>
              </a:ext>
            </a:extLst>
          </p:cNvPr>
          <p:cNvSpPr txBox="1"/>
          <p:nvPr/>
        </p:nvSpPr>
        <p:spPr>
          <a:xfrm>
            <a:off x="2862165" y="95750"/>
            <a:ext cx="5557665" cy="461665"/>
          </a:xfrm>
          <a:prstGeom prst="rect">
            <a:avLst/>
          </a:prstGeom>
          <a:noFill/>
        </p:spPr>
        <p:txBody>
          <a:bodyPr wrap="square">
            <a:spAutoFit/>
          </a:bodyPr>
          <a:lstStyle/>
          <a:p>
            <a:pPr rtl="0">
              <a:buNone/>
            </a:pPr>
            <a:r>
              <a:rPr lang="en-US" sz="2400" b="1" i="0" u="none" strike="noStrike" dirty="0">
                <a:solidFill>
                  <a:schemeClr val="bg1"/>
                </a:solidFill>
                <a:effectLst/>
                <a:latin typeface="Arial" panose="020B0604020202020204" pitchFamily="34" charset="0"/>
              </a:rPr>
              <a:t>Social Media – How you can help!</a:t>
            </a:r>
            <a:endParaRPr lang="en-US" sz="2400" b="0" dirty="0">
              <a:solidFill>
                <a:schemeClr val="bg1"/>
              </a:solidFill>
              <a:effectLst/>
            </a:endParaRPr>
          </a:p>
        </p:txBody>
      </p:sp>
      <p:sp>
        <p:nvSpPr>
          <p:cNvPr id="3" name="TextBox 2">
            <a:extLst>
              <a:ext uri="{FF2B5EF4-FFF2-40B4-BE49-F238E27FC236}">
                <a16:creationId xmlns:a16="http://schemas.microsoft.com/office/drawing/2014/main" id="{D35C0251-89C0-2237-7A01-6D9A38E76618}"/>
              </a:ext>
            </a:extLst>
          </p:cNvPr>
          <p:cNvSpPr txBox="1"/>
          <p:nvPr/>
        </p:nvSpPr>
        <p:spPr>
          <a:xfrm>
            <a:off x="2949296" y="3290501"/>
            <a:ext cx="5383404" cy="2031325"/>
          </a:xfrm>
          <a:prstGeom prst="rect">
            <a:avLst/>
          </a:prstGeom>
          <a:noFill/>
        </p:spPr>
        <p:txBody>
          <a:bodyPr wrap="square">
            <a:spAutoFit/>
          </a:bodyPr>
          <a:lstStyle/>
          <a:p>
            <a:pPr rtl="0">
              <a:buNone/>
            </a:pPr>
            <a:r>
              <a:rPr lang="en-US" sz="1800" b="0" i="0" u="none" strike="noStrike" dirty="0">
                <a:solidFill>
                  <a:schemeClr val="bg1"/>
                </a:solidFill>
                <a:effectLst/>
                <a:latin typeface="Calibri" panose="020F0502020204030204" pitchFamily="34" charset="0"/>
              </a:rPr>
              <a:t>              Talk to us during the break!</a:t>
            </a:r>
            <a:endParaRPr lang="en-US" sz="1800" b="1" i="0" u="none" strike="noStrike" dirty="0">
              <a:solidFill>
                <a:schemeClr val="bg1"/>
              </a:solidFill>
              <a:effectLst/>
              <a:latin typeface="Calibri" panose="020F0502020204030204" pitchFamily="34" charset="0"/>
            </a:endParaRPr>
          </a:p>
          <a:p>
            <a:pPr rtl="0">
              <a:buNone/>
            </a:pPr>
            <a:r>
              <a:rPr lang="en-US" b="1" dirty="0">
                <a:solidFill>
                  <a:schemeClr val="bg1"/>
                </a:solidFill>
                <a:latin typeface="Calibri" panose="020F0502020204030204" pitchFamily="34" charset="0"/>
              </a:rPr>
              <a:t>	    Christine </a:t>
            </a:r>
            <a:r>
              <a:rPr lang="en-US" b="1" dirty="0" err="1">
                <a:solidFill>
                  <a:schemeClr val="bg1"/>
                </a:solidFill>
                <a:latin typeface="Calibri" panose="020F0502020204030204" pitchFamily="34" charset="0"/>
              </a:rPr>
              <a:t>Ramoski</a:t>
            </a:r>
            <a:endParaRPr lang="en-US" b="1" dirty="0">
              <a:solidFill>
                <a:schemeClr val="bg1"/>
              </a:solidFill>
              <a:latin typeface="Calibri" panose="020F0502020204030204" pitchFamily="34" charset="0"/>
            </a:endParaRPr>
          </a:p>
          <a:p>
            <a:r>
              <a:rPr lang="en-US" sz="1800" b="1" dirty="0">
                <a:solidFill>
                  <a:schemeClr val="bg1"/>
                </a:solidFill>
                <a:effectLst/>
                <a:latin typeface="Calibri" panose="020F0502020204030204" pitchFamily="34" charset="0"/>
              </a:rPr>
              <a:t>	       </a:t>
            </a:r>
            <a:r>
              <a:rPr lang="en-US" b="1" dirty="0">
                <a:solidFill>
                  <a:schemeClr val="bg1"/>
                </a:solidFill>
                <a:latin typeface="Calibri" panose="020F0502020204030204" pitchFamily="34" charset="0"/>
              </a:rPr>
              <a:t>Lauren Terrell</a:t>
            </a:r>
          </a:p>
          <a:p>
            <a:pPr lvl="2"/>
            <a:r>
              <a:rPr lang="en-US" b="1" dirty="0">
                <a:solidFill>
                  <a:schemeClr val="bg1"/>
                </a:solidFill>
                <a:effectLst/>
                <a:latin typeface="Calibri" panose="020F0502020204030204" pitchFamily="34" charset="0"/>
              </a:rPr>
              <a:t>        Katie Racine</a:t>
            </a:r>
            <a:endParaRPr lang="en-US" b="0" dirty="0">
              <a:solidFill>
                <a:schemeClr val="bg1"/>
              </a:solidFill>
              <a:effectLst/>
            </a:endParaRPr>
          </a:p>
          <a:p>
            <a:pPr rtl="0">
              <a:buNone/>
            </a:pPr>
            <a:endParaRPr lang="en-US" sz="1800" b="0" i="0" u="none" strike="noStrike" dirty="0">
              <a:solidFill>
                <a:schemeClr val="bg1"/>
              </a:solidFill>
              <a:effectLst/>
              <a:latin typeface="Calibri" panose="020F0502020204030204" pitchFamily="34" charset="0"/>
            </a:endParaRPr>
          </a:p>
          <a:p>
            <a:pPr rtl="0">
              <a:buNone/>
            </a:pPr>
            <a:endParaRPr lang="en-US" sz="1800" b="0" i="0" u="none" strike="noStrike" dirty="0">
              <a:solidFill>
                <a:schemeClr val="bg1"/>
              </a:solidFill>
              <a:effectLst/>
              <a:latin typeface="Calibri" panose="020F0502020204030204" pitchFamily="34" charset="0"/>
            </a:endParaRPr>
          </a:p>
          <a:p>
            <a:pPr rtl="0">
              <a:buNone/>
            </a:pPr>
            <a:r>
              <a:rPr lang="en-US" sz="1800" b="0" i="0" u="none" strike="noStrike" dirty="0">
                <a:solidFill>
                  <a:schemeClr val="bg1"/>
                </a:solidFill>
                <a:effectLst/>
                <a:latin typeface="Calibri" panose="020F0502020204030204" pitchFamily="34" charset="0"/>
              </a:rPr>
              <a:t>Attend Virtual Recruitment Meeting:  Targeting 10/29</a:t>
            </a:r>
            <a:endParaRPr lang="en-US" dirty="0">
              <a:solidFill>
                <a:schemeClr val="bg1"/>
              </a:solidFill>
            </a:endParaRPr>
          </a:p>
        </p:txBody>
      </p:sp>
      <p:sp>
        <p:nvSpPr>
          <p:cNvPr id="8" name="TextBox 7">
            <a:extLst>
              <a:ext uri="{FF2B5EF4-FFF2-40B4-BE49-F238E27FC236}">
                <a16:creationId xmlns:a16="http://schemas.microsoft.com/office/drawing/2014/main" id="{2D10F227-5539-F751-2E54-7CA02BB4D225}"/>
              </a:ext>
            </a:extLst>
          </p:cNvPr>
          <p:cNvSpPr txBox="1"/>
          <p:nvPr/>
        </p:nvSpPr>
        <p:spPr>
          <a:xfrm>
            <a:off x="2761825" y="1286695"/>
            <a:ext cx="8130862"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Help build our photo catalog</a:t>
            </a:r>
          </a:p>
          <a:p>
            <a:r>
              <a:rPr lang="en-US" dirty="0">
                <a:solidFill>
                  <a:schemeClr val="bg1"/>
                </a:solidFill>
              </a:rPr>
              <a:t>	Send High-quality Visuals/Photos to: </a:t>
            </a:r>
            <a:r>
              <a:rPr lang="en-US" b="1" dirty="0">
                <a:solidFill>
                  <a:schemeClr val="bg1"/>
                </a:solidFill>
              </a:rPr>
              <a:t>cramoski122@gmail.com</a:t>
            </a:r>
          </a:p>
          <a:p>
            <a:pPr marL="285750" indent="-285750">
              <a:buFont typeface="Arial" panose="020B0604020202020204" pitchFamily="34" charset="0"/>
              <a:buChar char="•"/>
            </a:pPr>
            <a:r>
              <a:rPr lang="en-US" dirty="0">
                <a:solidFill>
                  <a:schemeClr val="bg1"/>
                </a:solidFill>
              </a:rPr>
              <a:t>Writers; Reels &amp; Stories, Storytelling</a:t>
            </a:r>
          </a:p>
          <a:p>
            <a:pPr marL="285750" indent="-285750">
              <a:buFont typeface="Arial" panose="020B0604020202020204" pitchFamily="34" charset="0"/>
              <a:buChar char="•"/>
            </a:pPr>
            <a:r>
              <a:rPr lang="en-US" dirty="0">
                <a:solidFill>
                  <a:schemeClr val="bg1"/>
                </a:solidFill>
              </a:rPr>
              <a:t>Graphics, Canva</a:t>
            </a:r>
          </a:p>
          <a:p>
            <a:pPr marL="285750" indent="-285750">
              <a:buFont typeface="Arial" panose="020B0604020202020204" pitchFamily="34" charset="0"/>
              <a:buChar char="•"/>
            </a:pPr>
            <a:r>
              <a:rPr lang="en-US" dirty="0">
                <a:solidFill>
                  <a:schemeClr val="bg1"/>
                </a:solidFill>
              </a:rPr>
              <a:t>Copywriting </a:t>
            </a:r>
          </a:p>
          <a:p>
            <a:pPr marL="285750" indent="-285750">
              <a:buFont typeface="Arial" panose="020B0604020202020204" pitchFamily="34" charset="0"/>
              <a:buChar char="•"/>
            </a:pPr>
            <a:r>
              <a:rPr lang="en-US" dirty="0">
                <a:solidFill>
                  <a:schemeClr val="bg1"/>
                </a:solidFill>
              </a:rPr>
              <a:t>Just interested in learning social media</a:t>
            </a:r>
          </a:p>
        </p:txBody>
      </p:sp>
      <p:sp>
        <p:nvSpPr>
          <p:cNvPr id="9" name="TextBox 8">
            <a:extLst>
              <a:ext uri="{FF2B5EF4-FFF2-40B4-BE49-F238E27FC236}">
                <a16:creationId xmlns:a16="http://schemas.microsoft.com/office/drawing/2014/main" id="{B2C3185B-C7A0-91F1-086E-D0015CD0F2DE}"/>
              </a:ext>
            </a:extLst>
          </p:cNvPr>
          <p:cNvSpPr txBox="1"/>
          <p:nvPr/>
        </p:nvSpPr>
        <p:spPr>
          <a:xfrm>
            <a:off x="2949296" y="5405286"/>
            <a:ext cx="5666705" cy="830997"/>
          </a:xfrm>
          <a:prstGeom prst="rect">
            <a:avLst/>
          </a:prstGeom>
          <a:noFill/>
          <a:ln w="28575">
            <a:solidFill>
              <a:schemeClr val="accent6"/>
            </a:solidFill>
          </a:ln>
        </p:spPr>
        <p:txBody>
          <a:bodyPr wrap="square" rtlCol="0">
            <a:spAutoFit/>
          </a:bodyPr>
          <a:lstStyle/>
          <a:p>
            <a:pPr algn="ctr"/>
            <a:r>
              <a:rPr lang="en-US" sz="1600" dirty="0">
                <a:solidFill>
                  <a:schemeClr val="bg1"/>
                </a:solidFill>
              </a:rPr>
              <a:t>All members are encouraged to like, share, and follow!  </a:t>
            </a:r>
          </a:p>
          <a:p>
            <a:pPr algn="ctr"/>
            <a:r>
              <a:rPr lang="en-US" sz="1600" dirty="0">
                <a:solidFill>
                  <a:schemeClr val="bg1"/>
                </a:solidFill>
              </a:rPr>
              <a:t>https://www.instagram.com/fairfax.master.gardeners/</a:t>
            </a:r>
          </a:p>
          <a:p>
            <a:pPr algn="ctr"/>
            <a:r>
              <a:rPr lang="en-US" sz="1600" dirty="0">
                <a:solidFill>
                  <a:schemeClr val="bg1"/>
                </a:solidFill>
              </a:rPr>
              <a:t>https://www.facebook.com/FairfaxCountyMasterGardeners/</a:t>
            </a:r>
          </a:p>
        </p:txBody>
      </p:sp>
    </p:spTree>
    <p:extLst>
      <p:ext uri="{BB962C8B-B14F-4D97-AF65-F5344CB8AC3E}">
        <p14:creationId xmlns:p14="http://schemas.microsoft.com/office/powerpoint/2010/main" val="241780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41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EE8EEFC-9319-43A2-9E8A-2E81F90BE02A}"/>
              </a:ext>
            </a:extLst>
          </p:cNvPr>
          <p:cNvSpPr/>
          <p:nvPr/>
        </p:nvSpPr>
        <p:spPr>
          <a:xfrm>
            <a:off x="0" y="681363"/>
            <a:ext cx="12192000"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5385007-77D3-1FB3-AC00-52AAE9758713}"/>
              </a:ext>
            </a:extLst>
          </p:cNvPr>
          <p:cNvSpPr txBox="1"/>
          <p:nvPr/>
        </p:nvSpPr>
        <p:spPr>
          <a:xfrm>
            <a:off x="1625865" y="681363"/>
            <a:ext cx="6982069" cy="584775"/>
          </a:xfrm>
          <a:prstGeom prst="rect">
            <a:avLst/>
          </a:prstGeom>
          <a:noFill/>
        </p:spPr>
        <p:txBody>
          <a:bodyPr wrap="square" rtlCol="0">
            <a:spAutoFit/>
          </a:bodyPr>
          <a:lstStyle/>
          <a:p>
            <a:r>
              <a:rPr lang="en-US" sz="3200" b="1" dirty="0">
                <a:solidFill>
                  <a:schemeClr val="bg1"/>
                </a:solidFill>
                <a:latin typeface="Candara" panose="020E0502030303020204" pitchFamily="34" charset="0"/>
              </a:rPr>
              <a:t>Quiz:  Which was true for 1976?</a:t>
            </a:r>
          </a:p>
        </p:txBody>
      </p:sp>
      <p:sp>
        <p:nvSpPr>
          <p:cNvPr id="7" name="Content Placeholder 2">
            <a:extLst>
              <a:ext uri="{FF2B5EF4-FFF2-40B4-BE49-F238E27FC236}">
                <a16:creationId xmlns:a16="http://schemas.microsoft.com/office/drawing/2014/main" id="{6917A6AB-73CA-3A6B-23A5-9DAAEEF07C07}"/>
              </a:ext>
            </a:extLst>
          </p:cNvPr>
          <p:cNvSpPr txBox="1">
            <a:spLocks/>
          </p:cNvSpPr>
          <p:nvPr/>
        </p:nvSpPr>
        <p:spPr>
          <a:xfrm>
            <a:off x="1492957" y="1613754"/>
            <a:ext cx="10515600" cy="615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latin typeface="Candara" panose="020E0502030303020204" pitchFamily="34" charset="0"/>
              </a:rPr>
              <a:t>1.  1976 was the United State’s bicentennial year.</a:t>
            </a:r>
          </a:p>
        </p:txBody>
      </p:sp>
      <p:sp>
        <p:nvSpPr>
          <p:cNvPr id="8" name="Content Placeholder 2">
            <a:extLst>
              <a:ext uri="{FF2B5EF4-FFF2-40B4-BE49-F238E27FC236}">
                <a16:creationId xmlns:a16="http://schemas.microsoft.com/office/drawing/2014/main" id="{B24574B6-4B9E-9942-D4D1-C015E84A626E}"/>
              </a:ext>
            </a:extLst>
          </p:cNvPr>
          <p:cNvSpPr txBox="1">
            <a:spLocks/>
          </p:cNvSpPr>
          <p:nvPr/>
        </p:nvSpPr>
        <p:spPr>
          <a:xfrm>
            <a:off x="1492957" y="2182537"/>
            <a:ext cx="10515600" cy="615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latin typeface="Candara" panose="020E0502030303020204" pitchFamily="34" charset="0"/>
              </a:rPr>
              <a:t>2.  1976 was the year that Susan McCrackin graduated from college.</a:t>
            </a:r>
          </a:p>
        </p:txBody>
      </p:sp>
      <p:sp>
        <p:nvSpPr>
          <p:cNvPr id="10" name="Content Placeholder 2">
            <a:extLst>
              <a:ext uri="{FF2B5EF4-FFF2-40B4-BE49-F238E27FC236}">
                <a16:creationId xmlns:a16="http://schemas.microsoft.com/office/drawing/2014/main" id="{8DCA0275-5CB0-84F0-FEDD-707BFE4A90D4}"/>
              </a:ext>
            </a:extLst>
          </p:cNvPr>
          <p:cNvSpPr txBox="1">
            <a:spLocks/>
          </p:cNvSpPr>
          <p:nvPr/>
        </p:nvSpPr>
        <p:spPr>
          <a:xfrm>
            <a:off x="1492957" y="2740290"/>
            <a:ext cx="10515600" cy="615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latin typeface="Candara" panose="020E0502030303020204" pitchFamily="34" charset="0"/>
              </a:rPr>
              <a:t>3.  1976 was the year that Apple Computer was founded.</a:t>
            </a:r>
          </a:p>
        </p:txBody>
      </p:sp>
      <p:sp>
        <p:nvSpPr>
          <p:cNvPr id="11" name="Content Placeholder 2">
            <a:extLst>
              <a:ext uri="{FF2B5EF4-FFF2-40B4-BE49-F238E27FC236}">
                <a16:creationId xmlns:a16="http://schemas.microsoft.com/office/drawing/2014/main" id="{1CC53C04-25A5-7059-DF30-FEF6D70B6BC8}"/>
              </a:ext>
            </a:extLst>
          </p:cNvPr>
          <p:cNvSpPr txBox="1">
            <a:spLocks/>
          </p:cNvSpPr>
          <p:nvPr/>
        </p:nvSpPr>
        <p:spPr>
          <a:xfrm>
            <a:off x="1492957" y="3356207"/>
            <a:ext cx="10515600" cy="615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latin typeface="Candara" panose="020E0502030303020204" pitchFamily="34" charset="0"/>
              </a:rPr>
              <a:t>Answer:</a:t>
            </a:r>
          </a:p>
        </p:txBody>
      </p:sp>
      <p:sp>
        <p:nvSpPr>
          <p:cNvPr id="12" name="Content Placeholder 2">
            <a:extLst>
              <a:ext uri="{FF2B5EF4-FFF2-40B4-BE49-F238E27FC236}">
                <a16:creationId xmlns:a16="http://schemas.microsoft.com/office/drawing/2014/main" id="{DBFD6AC9-DFBF-51C3-62A7-5662383FDAF6}"/>
              </a:ext>
            </a:extLst>
          </p:cNvPr>
          <p:cNvSpPr txBox="1">
            <a:spLocks/>
          </p:cNvSpPr>
          <p:nvPr/>
        </p:nvSpPr>
        <p:spPr>
          <a:xfrm>
            <a:off x="1492957" y="3972124"/>
            <a:ext cx="10515600" cy="615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latin typeface="Candara" panose="020E0502030303020204" pitchFamily="34" charset="0"/>
              </a:rPr>
              <a:t>They are ALL TRUE!</a:t>
            </a:r>
          </a:p>
        </p:txBody>
      </p:sp>
      <p:sp>
        <p:nvSpPr>
          <p:cNvPr id="13" name="Content Placeholder 2">
            <a:extLst>
              <a:ext uri="{FF2B5EF4-FFF2-40B4-BE49-F238E27FC236}">
                <a16:creationId xmlns:a16="http://schemas.microsoft.com/office/drawing/2014/main" id="{149E9C92-58B4-47FE-520F-825C610FE5AD}"/>
              </a:ext>
            </a:extLst>
          </p:cNvPr>
          <p:cNvSpPr txBox="1">
            <a:spLocks/>
          </p:cNvSpPr>
          <p:nvPr/>
        </p:nvSpPr>
        <p:spPr>
          <a:xfrm>
            <a:off x="1492957" y="4749770"/>
            <a:ext cx="10515600" cy="615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latin typeface="Candara" panose="020E0502030303020204" pitchFamily="34" charset="0"/>
              </a:rPr>
              <a:t>But, in 1976, there was an even MORE momentous event:</a:t>
            </a:r>
          </a:p>
        </p:txBody>
      </p:sp>
    </p:spTree>
    <p:extLst>
      <p:ext uri="{BB962C8B-B14F-4D97-AF65-F5344CB8AC3E}">
        <p14:creationId xmlns:p14="http://schemas.microsoft.com/office/powerpoint/2010/main" val="103218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41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C364001-4FBE-2C48-22F0-EB67C9E8D86D}"/>
              </a:ext>
            </a:extLst>
          </p:cNvPr>
          <p:cNvSpPr/>
          <p:nvPr/>
        </p:nvSpPr>
        <p:spPr>
          <a:xfrm>
            <a:off x="0" y="681363"/>
            <a:ext cx="12192000"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EA8EF7E-5B1C-D0C8-879A-1033BF314A9B}"/>
              </a:ext>
            </a:extLst>
          </p:cNvPr>
          <p:cNvSpPr txBox="1"/>
          <p:nvPr/>
        </p:nvSpPr>
        <p:spPr>
          <a:xfrm>
            <a:off x="4174511" y="681363"/>
            <a:ext cx="4230187" cy="584775"/>
          </a:xfrm>
          <a:prstGeom prst="rect">
            <a:avLst/>
          </a:prstGeom>
          <a:noFill/>
        </p:spPr>
        <p:txBody>
          <a:bodyPr wrap="square" rtlCol="0">
            <a:spAutoFit/>
          </a:bodyPr>
          <a:lstStyle/>
          <a:p>
            <a:r>
              <a:rPr lang="en-US" sz="3200" b="1" dirty="0">
                <a:solidFill>
                  <a:schemeClr val="bg1"/>
                </a:solidFill>
                <a:latin typeface="Candara" panose="020E0502030303020204" pitchFamily="34" charset="0"/>
              </a:rPr>
              <a:t>FCMGA Was Founded!</a:t>
            </a:r>
          </a:p>
        </p:txBody>
      </p:sp>
      <p:sp>
        <p:nvSpPr>
          <p:cNvPr id="4" name="TextBox 3">
            <a:extLst>
              <a:ext uri="{FF2B5EF4-FFF2-40B4-BE49-F238E27FC236}">
                <a16:creationId xmlns:a16="http://schemas.microsoft.com/office/drawing/2014/main" id="{CE1548A9-1236-FEF7-55E5-A157F2D773E1}"/>
              </a:ext>
            </a:extLst>
          </p:cNvPr>
          <p:cNvSpPr txBox="1"/>
          <p:nvPr/>
        </p:nvSpPr>
        <p:spPr>
          <a:xfrm>
            <a:off x="9412941" y="3250288"/>
            <a:ext cx="2528047" cy="646331"/>
          </a:xfrm>
          <a:prstGeom prst="rect">
            <a:avLst/>
          </a:prstGeom>
          <a:noFill/>
        </p:spPr>
        <p:txBody>
          <a:bodyPr wrap="square" rtlCol="0">
            <a:spAutoFit/>
          </a:bodyPr>
          <a:lstStyle/>
          <a:p>
            <a:r>
              <a:rPr lang="en-US" dirty="0">
                <a:solidFill>
                  <a:schemeClr val="bg1"/>
                </a:solidFill>
              </a:rPr>
              <a:t>Thanks to Justine Frank for designing the logo!</a:t>
            </a:r>
          </a:p>
        </p:txBody>
      </p:sp>
      <p:sp>
        <p:nvSpPr>
          <p:cNvPr id="6" name="Rectangle 5">
            <a:extLst>
              <a:ext uri="{FF2B5EF4-FFF2-40B4-BE49-F238E27FC236}">
                <a16:creationId xmlns:a16="http://schemas.microsoft.com/office/drawing/2014/main" id="{038E4080-8B85-8B08-3839-1F234D1E90D4}"/>
              </a:ext>
            </a:extLst>
          </p:cNvPr>
          <p:cNvSpPr/>
          <p:nvPr/>
        </p:nvSpPr>
        <p:spPr>
          <a:xfrm>
            <a:off x="2209680" y="5934670"/>
            <a:ext cx="800930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6">
                    <a:lumMod val="40000"/>
                    <a:lumOff val="60000"/>
                  </a:schemeClr>
                </a:solidFill>
                <a:effectLst/>
              </a:rPr>
              <a:t>The Party Is Just Starting!</a:t>
            </a:r>
          </a:p>
        </p:txBody>
      </p:sp>
      <p:pic>
        <p:nvPicPr>
          <p:cNvPr id="9" name="Content Placeholder 10">
            <a:extLst>
              <a:ext uri="{FF2B5EF4-FFF2-40B4-BE49-F238E27FC236}">
                <a16:creationId xmlns:a16="http://schemas.microsoft.com/office/drawing/2014/main" id="{1B3ED305-2EBC-6FE1-925F-D77169194A3F}"/>
              </a:ext>
            </a:extLst>
          </p:cNvPr>
          <p:cNvPicPr>
            <a:picLocks noChangeAspect="1"/>
          </p:cNvPicPr>
          <p:nvPr/>
        </p:nvPicPr>
        <p:blipFill>
          <a:blip r:embed="rId3"/>
          <a:srcRect r="-257" b="1992"/>
          <a:stretch>
            <a:fillRect/>
          </a:stretch>
        </p:blipFill>
        <p:spPr>
          <a:xfrm>
            <a:off x="4418407" y="1983561"/>
            <a:ext cx="3591853" cy="3660359"/>
          </a:xfrm>
          <a:prstGeom prst="rect">
            <a:avLst/>
          </a:prstGeom>
        </p:spPr>
      </p:pic>
      <p:pic>
        <p:nvPicPr>
          <p:cNvPr id="12" name="Picture 11">
            <a:extLst>
              <a:ext uri="{FF2B5EF4-FFF2-40B4-BE49-F238E27FC236}">
                <a16:creationId xmlns:a16="http://schemas.microsoft.com/office/drawing/2014/main" id="{8DBB1E4A-4A0D-0A85-D255-BFBBB7A1F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8734" y="2099704"/>
            <a:ext cx="5848413" cy="3111356"/>
          </a:xfrm>
          <a:prstGeom prst="rect">
            <a:avLst/>
          </a:prstGeom>
        </p:spPr>
      </p:pic>
      <p:pic>
        <p:nvPicPr>
          <p:cNvPr id="14" name="Picture 13">
            <a:extLst>
              <a:ext uri="{FF2B5EF4-FFF2-40B4-BE49-F238E27FC236}">
                <a16:creationId xmlns:a16="http://schemas.microsoft.com/office/drawing/2014/main" id="{4B31B4B8-3A3C-2D4F-1879-1EA6088F17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312" y="1556888"/>
            <a:ext cx="6455705" cy="3825603"/>
          </a:xfrm>
          <a:prstGeom prst="rect">
            <a:avLst/>
          </a:prstGeom>
        </p:spPr>
      </p:pic>
    </p:spTree>
    <p:extLst>
      <p:ext uri="{BB962C8B-B14F-4D97-AF65-F5344CB8AC3E}">
        <p14:creationId xmlns:p14="http://schemas.microsoft.com/office/powerpoint/2010/main" val="178803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33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EE8EEFC-9319-43A2-9E8A-2E81F90BE02A}"/>
              </a:ext>
            </a:extLst>
          </p:cNvPr>
          <p:cNvSpPr/>
          <p:nvPr/>
        </p:nvSpPr>
        <p:spPr>
          <a:xfrm>
            <a:off x="2150075" y="681363"/>
            <a:ext cx="10041925"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A8F4C9B-A8F1-4232-1C07-3674F22DA9CF}"/>
              </a:ext>
            </a:extLst>
          </p:cNvPr>
          <p:cNvSpPr txBox="1"/>
          <p:nvPr/>
        </p:nvSpPr>
        <p:spPr>
          <a:xfrm>
            <a:off x="6862437" y="1543137"/>
            <a:ext cx="4191000" cy="4832092"/>
          </a:xfrm>
          <a:prstGeom prst="rect">
            <a:avLst/>
          </a:prstGeom>
          <a:noFill/>
        </p:spPr>
        <p:txBody>
          <a:bodyPr wrap="square" rtlCol="0">
            <a:spAutoFit/>
          </a:bodyPr>
          <a:lstStyle/>
          <a:p>
            <a:r>
              <a:rPr lang="en-US" sz="2800" dirty="0">
                <a:solidFill>
                  <a:schemeClr val="bg1"/>
                </a:solidFill>
                <a:latin typeface="Candara" panose="020E0502030303020204" pitchFamily="34" charset="0"/>
              </a:rPr>
              <a:t>Karen </a:t>
            </a:r>
            <a:r>
              <a:rPr lang="en-US" sz="2800" dirty="0" err="1">
                <a:solidFill>
                  <a:schemeClr val="bg1"/>
                </a:solidFill>
                <a:latin typeface="Candara" panose="020E0502030303020204" pitchFamily="34" charset="0"/>
              </a:rPr>
              <a:t>McCluksey</a:t>
            </a:r>
            <a:endParaRPr lang="en-US" sz="2800" dirty="0">
              <a:solidFill>
                <a:schemeClr val="bg1"/>
              </a:solidFill>
              <a:latin typeface="Candara" panose="020E0502030303020204" pitchFamily="34" charset="0"/>
            </a:endParaRPr>
          </a:p>
          <a:p>
            <a:r>
              <a:rPr lang="en-US" sz="2800" dirty="0">
                <a:solidFill>
                  <a:schemeClr val="bg1"/>
                </a:solidFill>
                <a:latin typeface="Candara" panose="020E0502030303020204" pitchFamily="34" charset="0"/>
              </a:rPr>
              <a:t>Laura Paige Moses </a:t>
            </a:r>
          </a:p>
          <a:p>
            <a:r>
              <a:rPr lang="en-US" sz="2800" dirty="0">
                <a:solidFill>
                  <a:schemeClr val="bg1"/>
                </a:solidFill>
                <a:latin typeface="Candara" panose="020E0502030303020204" pitchFamily="34" charset="0"/>
              </a:rPr>
              <a:t>Tamara Newman</a:t>
            </a:r>
          </a:p>
          <a:p>
            <a:r>
              <a:rPr lang="en-US" sz="2800" dirty="0">
                <a:solidFill>
                  <a:schemeClr val="bg1"/>
                </a:solidFill>
                <a:latin typeface="Candara" panose="020E0502030303020204" pitchFamily="34" charset="0"/>
              </a:rPr>
              <a:t>Shannon Patty-Stoddard</a:t>
            </a:r>
          </a:p>
          <a:p>
            <a:r>
              <a:rPr lang="en-US" sz="2800" dirty="0">
                <a:solidFill>
                  <a:schemeClr val="bg1"/>
                </a:solidFill>
                <a:latin typeface="Candara" panose="020E0502030303020204" pitchFamily="34" charset="0"/>
              </a:rPr>
              <a:t>Karen Vaught</a:t>
            </a:r>
          </a:p>
          <a:p>
            <a:r>
              <a:rPr lang="en-US" sz="2800" dirty="0">
                <a:solidFill>
                  <a:schemeClr val="bg1"/>
                </a:solidFill>
                <a:latin typeface="Candara" panose="020E0502030303020204" pitchFamily="34" charset="0"/>
              </a:rPr>
              <a:t>Heidi </a:t>
            </a:r>
            <a:r>
              <a:rPr lang="en-US" sz="2800" dirty="0" err="1">
                <a:solidFill>
                  <a:schemeClr val="bg1"/>
                </a:solidFill>
                <a:latin typeface="Candara" panose="020E0502030303020204" pitchFamily="34" charset="0"/>
              </a:rPr>
              <a:t>Vierow</a:t>
            </a:r>
            <a:endParaRPr lang="en-US" sz="2800" dirty="0">
              <a:solidFill>
                <a:schemeClr val="bg1"/>
              </a:solidFill>
              <a:latin typeface="Candara" panose="020E0502030303020204" pitchFamily="34" charset="0"/>
            </a:endParaRPr>
          </a:p>
          <a:p>
            <a:r>
              <a:rPr lang="en-US" sz="2800" dirty="0">
                <a:solidFill>
                  <a:schemeClr val="bg1"/>
                </a:solidFill>
                <a:latin typeface="Candara" panose="020E0502030303020204" pitchFamily="34" charset="0"/>
              </a:rPr>
              <a:t>Chris von Simson</a:t>
            </a:r>
          </a:p>
          <a:p>
            <a:r>
              <a:rPr lang="en-US" sz="2800" dirty="0">
                <a:solidFill>
                  <a:schemeClr val="bg1"/>
                </a:solidFill>
                <a:latin typeface="Candara" panose="020E0502030303020204" pitchFamily="34" charset="0"/>
              </a:rPr>
              <a:t>Serena Wilson</a:t>
            </a:r>
          </a:p>
          <a:p>
            <a:r>
              <a:rPr lang="en-US" sz="2800" dirty="0">
                <a:solidFill>
                  <a:schemeClr val="bg1"/>
                </a:solidFill>
                <a:latin typeface="Candara" panose="020E0502030303020204" pitchFamily="34" charset="0"/>
              </a:rPr>
              <a:t>Janet </a:t>
            </a:r>
            <a:r>
              <a:rPr lang="en-US" sz="2800" dirty="0" err="1">
                <a:solidFill>
                  <a:schemeClr val="bg1"/>
                </a:solidFill>
                <a:latin typeface="Candara" panose="020E0502030303020204" pitchFamily="34" charset="0"/>
              </a:rPr>
              <a:t>Yannucci</a:t>
            </a:r>
            <a:endParaRPr lang="en-US" sz="2800" dirty="0">
              <a:solidFill>
                <a:schemeClr val="bg1"/>
              </a:solidFill>
              <a:latin typeface="Candara" panose="020E0502030303020204" pitchFamily="34" charset="0"/>
            </a:endParaRPr>
          </a:p>
          <a:p>
            <a:r>
              <a:rPr lang="en-US" sz="2800" dirty="0">
                <a:solidFill>
                  <a:schemeClr val="bg1"/>
                </a:solidFill>
                <a:latin typeface="Candara" panose="020E0502030303020204" pitchFamily="34" charset="0"/>
              </a:rPr>
              <a:t>Brigitte </a:t>
            </a:r>
            <a:r>
              <a:rPr lang="en-US" sz="2800" dirty="0" err="1">
                <a:solidFill>
                  <a:schemeClr val="bg1"/>
                </a:solidFill>
                <a:latin typeface="Candara" panose="020E0502030303020204" pitchFamily="34" charset="0"/>
              </a:rPr>
              <a:t>Zarlenga</a:t>
            </a:r>
            <a:endParaRPr lang="en-US" sz="2800" dirty="0">
              <a:solidFill>
                <a:schemeClr val="bg1"/>
              </a:solidFill>
              <a:latin typeface="Candara" panose="020E0502030303020204" pitchFamily="34" charset="0"/>
            </a:endParaRPr>
          </a:p>
          <a:p>
            <a:endParaRPr lang="en-US" sz="2800" dirty="0">
              <a:solidFill>
                <a:schemeClr val="bg1"/>
              </a:solidFill>
            </a:endParaRPr>
          </a:p>
        </p:txBody>
      </p:sp>
      <p:sp>
        <p:nvSpPr>
          <p:cNvPr id="3" name="TextBox 2">
            <a:extLst>
              <a:ext uri="{FF2B5EF4-FFF2-40B4-BE49-F238E27FC236}">
                <a16:creationId xmlns:a16="http://schemas.microsoft.com/office/drawing/2014/main" id="{C7B26BAB-5B53-6E70-E590-E423AB2021B2}"/>
              </a:ext>
            </a:extLst>
          </p:cNvPr>
          <p:cNvSpPr txBox="1"/>
          <p:nvPr/>
        </p:nvSpPr>
        <p:spPr>
          <a:xfrm>
            <a:off x="3170054" y="681363"/>
            <a:ext cx="8334619" cy="861774"/>
          </a:xfrm>
          <a:prstGeom prst="rect">
            <a:avLst/>
          </a:prstGeom>
          <a:noFill/>
        </p:spPr>
        <p:txBody>
          <a:bodyPr wrap="square" rtlCol="0">
            <a:spAutoFit/>
          </a:bodyPr>
          <a:lstStyle/>
          <a:p>
            <a:r>
              <a:rPr lang="en-US" sz="3200" b="1" dirty="0">
                <a:solidFill>
                  <a:schemeClr val="bg1"/>
                </a:solidFill>
                <a:latin typeface="Candara" panose="020E0502030303020204" pitchFamily="34" charset="0"/>
              </a:rPr>
              <a:t>Graduating as Certified Master Gardeners</a:t>
            </a:r>
          </a:p>
          <a:p>
            <a:endParaRPr lang="en-US" dirty="0"/>
          </a:p>
        </p:txBody>
      </p:sp>
      <p:sp>
        <p:nvSpPr>
          <p:cNvPr id="4" name="TextBox 3">
            <a:extLst>
              <a:ext uri="{FF2B5EF4-FFF2-40B4-BE49-F238E27FC236}">
                <a16:creationId xmlns:a16="http://schemas.microsoft.com/office/drawing/2014/main" id="{6064A008-F2F1-D77F-6112-D7A5648D410B}"/>
              </a:ext>
            </a:extLst>
          </p:cNvPr>
          <p:cNvSpPr txBox="1"/>
          <p:nvPr/>
        </p:nvSpPr>
        <p:spPr>
          <a:xfrm>
            <a:off x="3304893" y="1543137"/>
            <a:ext cx="3800757" cy="5262979"/>
          </a:xfrm>
          <a:prstGeom prst="rect">
            <a:avLst/>
          </a:prstGeom>
          <a:noFill/>
        </p:spPr>
        <p:txBody>
          <a:bodyPr wrap="square" rtlCol="0">
            <a:spAutoFit/>
          </a:bodyPr>
          <a:lstStyle/>
          <a:p>
            <a:r>
              <a:rPr lang="en-US" sz="2800" dirty="0">
                <a:solidFill>
                  <a:schemeClr val="bg1"/>
                </a:solidFill>
                <a:latin typeface="Candara" panose="020E0502030303020204" pitchFamily="34" charset="0"/>
              </a:rPr>
              <a:t>Kerry Adam</a:t>
            </a:r>
          </a:p>
          <a:p>
            <a:r>
              <a:rPr lang="en-US" sz="2800" dirty="0">
                <a:solidFill>
                  <a:schemeClr val="bg1"/>
                </a:solidFill>
                <a:latin typeface="Candara" panose="020E0502030303020204" pitchFamily="34" charset="0"/>
              </a:rPr>
              <a:t>Lisa Marie Barbieri</a:t>
            </a:r>
          </a:p>
          <a:p>
            <a:r>
              <a:rPr lang="en-US" sz="2800" dirty="0">
                <a:solidFill>
                  <a:schemeClr val="bg1"/>
                </a:solidFill>
                <a:latin typeface="Candara" panose="020E0502030303020204" pitchFamily="34" charset="0"/>
              </a:rPr>
              <a:t>Jeanine </a:t>
            </a:r>
            <a:r>
              <a:rPr lang="en-US" sz="2800" dirty="0" err="1">
                <a:solidFill>
                  <a:schemeClr val="bg1"/>
                </a:solidFill>
                <a:latin typeface="Candara" panose="020E0502030303020204" pitchFamily="34" charset="0"/>
              </a:rPr>
              <a:t>Beisel</a:t>
            </a:r>
            <a:endParaRPr lang="en-US" sz="2800" dirty="0">
              <a:solidFill>
                <a:schemeClr val="bg1"/>
              </a:solidFill>
              <a:latin typeface="Candara" panose="020E0502030303020204" pitchFamily="34" charset="0"/>
            </a:endParaRPr>
          </a:p>
          <a:p>
            <a:r>
              <a:rPr lang="en-US" sz="2800" dirty="0">
                <a:solidFill>
                  <a:schemeClr val="bg1"/>
                </a:solidFill>
                <a:latin typeface="Candara" panose="020E0502030303020204" pitchFamily="34" charset="0"/>
              </a:rPr>
              <a:t>Michele Bevington</a:t>
            </a:r>
          </a:p>
          <a:p>
            <a:r>
              <a:rPr lang="en-US" sz="2800" dirty="0">
                <a:solidFill>
                  <a:schemeClr val="bg1"/>
                </a:solidFill>
                <a:latin typeface="Candara" panose="020E0502030303020204" pitchFamily="34" charset="0"/>
              </a:rPr>
              <a:t>Cheryl Cass</a:t>
            </a:r>
          </a:p>
          <a:p>
            <a:r>
              <a:rPr lang="en-US" sz="2800" dirty="0">
                <a:solidFill>
                  <a:schemeClr val="bg1"/>
                </a:solidFill>
                <a:latin typeface="Candara" panose="020E0502030303020204" pitchFamily="34" charset="0"/>
              </a:rPr>
              <a:t>Amanda Christensen</a:t>
            </a:r>
          </a:p>
          <a:p>
            <a:r>
              <a:rPr lang="en-US" sz="2800" dirty="0">
                <a:solidFill>
                  <a:schemeClr val="bg1"/>
                </a:solidFill>
                <a:latin typeface="Candara" panose="020E0502030303020204" pitchFamily="34" charset="0"/>
              </a:rPr>
              <a:t>Jody Douglas</a:t>
            </a:r>
          </a:p>
          <a:p>
            <a:r>
              <a:rPr lang="en-US" sz="2800" dirty="0">
                <a:solidFill>
                  <a:schemeClr val="bg1"/>
                </a:solidFill>
                <a:latin typeface="Candara" panose="020E0502030303020204" pitchFamily="34" charset="0"/>
              </a:rPr>
              <a:t>Christine Hall</a:t>
            </a:r>
          </a:p>
          <a:p>
            <a:r>
              <a:rPr lang="en-US" sz="2800" dirty="0">
                <a:solidFill>
                  <a:schemeClr val="bg1"/>
                </a:solidFill>
                <a:latin typeface="Candara" panose="020E0502030303020204" pitchFamily="34" charset="0"/>
              </a:rPr>
              <a:t>Laurie Holland</a:t>
            </a:r>
          </a:p>
          <a:p>
            <a:r>
              <a:rPr lang="en-US" sz="2800" dirty="0">
                <a:solidFill>
                  <a:schemeClr val="bg1"/>
                </a:solidFill>
                <a:latin typeface="Candara" panose="020E0502030303020204" pitchFamily="34" charset="0"/>
              </a:rPr>
              <a:t>Pattie </a:t>
            </a:r>
            <a:r>
              <a:rPr lang="en-US" sz="2800" dirty="0" err="1">
                <a:solidFill>
                  <a:schemeClr val="bg1"/>
                </a:solidFill>
                <a:latin typeface="Candara" panose="020E0502030303020204" pitchFamily="34" charset="0"/>
              </a:rPr>
              <a:t>Kindsvater</a:t>
            </a:r>
            <a:endParaRPr lang="en-US" sz="2800" dirty="0">
              <a:solidFill>
                <a:schemeClr val="bg1"/>
              </a:solidFill>
              <a:latin typeface="Candara" panose="020E0502030303020204" pitchFamily="34" charset="0"/>
            </a:endParaRPr>
          </a:p>
          <a:p>
            <a:endParaRPr lang="en-US" sz="2800" dirty="0">
              <a:solidFill>
                <a:schemeClr val="bg1"/>
              </a:solidFill>
              <a:latin typeface="Candara" panose="020E0502030303020204" pitchFamily="34" charset="0"/>
            </a:endParaRPr>
          </a:p>
          <a:p>
            <a:endParaRPr lang="en-US" sz="2800" dirty="0">
              <a:solidFill>
                <a:schemeClr val="bg1"/>
              </a:solidFill>
            </a:endParaRPr>
          </a:p>
        </p:txBody>
      </p:sp>
      <p:pic>
        <p:nvPicPr>
          <p:cNvPr id="5" name="Picture 4">
            <a:extLst>
              <a:ext uri="{FF2B5EF4-FFF2-40B4-BE49-F238E27FC236}">
                <a16:creationId xmlns:a16="http://schemas.microsoft.com/office/drawing/2014/main" id="{6A6FCB2E-8F12-875D-8A0B-2375D7D93B4E}"/>
              </a:ext>
            </a:extLst>
          </p:cNvPr>
          <p:cNvPicPr>
            <a:picLocks noChangeAspect="1"/>
          </p:cNvPicPr>
          <p:nvPr/>
        </p:nvPicPr>
        <p:blipFill>
          <a:blip r:embed="rId2"/>
          <a:stretch>
            <a:fillRect/>
          </a:stretch>
        </p:blipFill>
        <p:spPr>
          <a:xfrm>
            <a:off x="0" y="0"/>
            <a:ext cx="2609022" cy="6858000"/>
          </a:xfrm>
          <a:prstGeom prst="rect">
            <a:avLst/>
          </a:prstGeom>
        </p:spPr>
      </p:pic>
      <p:pic>
        <p:nvPicPr>
          <p:cNvPr id="7" name="Picture 6">
            <a:extLst>
              <a:ext uri="{FF2B5EF4-FFF2-40B4-BE49-F238E27FC236}">
                <a16:creationId xmlns:a16="http://schemas.microsoft.com/office/drawing/2014/main" id="{689F701A-0974-7742-0FF1-F664C23CF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3864" y="4133850"/>
            <a:ext cx="2541985" cy="2813050"/>
          </a:xfrm>
          <a:prstGeom prst="rect">
            <a:avLst/>
          </a:prstGeom>
        </p:spPr>
      </p:pic>
    </p:spTree>
    <p:extLst>
      <p:ext uri="{BB962C8B-B14F-4D97-AF65-F5344CB8AC3E}">
        <p14:creationId xmlns:p14="http://schemas.microsoft.com/office/powerpoint/2010/main" val="409767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23000">
              <a:srgbClr val="547149"/>
            </a:gs>
            <a:gs pos="81000">
              <a:srgbClr val="223609">
                <a:lumMod val="99560"/>
              </a:srgbClr>
            </a:gs>
            <a:gs pos="43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EE8EEFC-9319-43A2-9E8A-2E81F90BE02A}"/>
              </a:ext>
            </a:extLst>
          </p:cNvPr>
          <p:cNvSpPr/>
          <p:nvPr/>
        </p:nvSpPr>
        <p:spPr>
          <a:xfrm>
            <a:off x="2150075" y="681363"/>
            <a:ext cx="10041925"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B26BAB-5B53-6E70-E590-E423AB2021B2}"/>
              </a:ext>
            </a:extLst>
          </p:cNvPr>
          <p:cNvSpPr txBox="1"/>
          <p:nvPr/>
        </p:nvSpPr>
        <p:spPr>
          <a:xfrm>
            <a:off x="3865004" y="681363"/>
            <a:ext cx="6363690" cy="861774"/>
          </a:xfrm>
          <a:prstGeom prst="rect">
            <a:avLst/>
          </a:prstGeom>
          <a:noFill/>
        </p:spPr>
        <p:txBody>
          <a:bodyPr wrap="square" rtlCol="0">
            <a:spAutoFit/>
          </a:bodyPr>
          <a:lstStyle/>
          <a:p>
            <a:r>
              <a:rPr lang="en-US" sz="3200" b="1" dirty="0">
                <a:solidFill>
                  <a:schemeClr val="bg1"/>
                </a:solidFill>
                <a:latin typeface="Candara" panose="020E0502030303020204" pitchFamily="34" charset="0"/>
              </a:rPr>
              <a:t>250 Hour Service Award</a:t>
            </a:r>
          </a:p>
          <a:p>
            <a:endParaRPr lang="en-US" dirty="0"/>
          </a:p>
        </p:txBody>
      </p:sp>
      <p:sp>
        <p:nvSpPr>
          <p:cNvPr id="6" name="TextBox 5">
            <a:extLst>
              <a:ext uri="{FF2B5EF4-FFF2-40B4-BE49-F238E27FC236}">
                <a16:creationId xmlns:a16="http://schemas.microsoft.com/office/drawing/2014/main" id="{A9CF4A7E-06F5-3CAA-8EC9-1350FEB37299}"/>
              </a:ext>
            </a:extLst>
          </p:cNvPr>
          <p:cNvSpPr txBox="1"/>
          <p:nvPr/>
        </p:nvSpPr>
        <p:spPr>
          <a:xfrm>
            <a:off x="3847569" y="1772523"/>
            <a:ext cx="2802827" cy="3108543"/>
          </a:xfrm>
          <a:prstGeom prst="rect">
            <a:avLst/>
          </a:prstGeom>
          <a:noFill/>
        </p:spPr>
        <p:txBody>
          <a:bodyPr wrap="square" rtlCol="0">
            <a:spAutoFit/>
          </a:bodyPr>
          <a:lstStyle/>
          <a:p>
            <a:r>
              <a:rPr lang="en-US" sz="2800" dirty="0">
                <a:solidFill>
                  <a:schemeClr val="bg1"/>
                </a:solidFill>
                <a:latin typeface="Candara" panose="020E0502030303020204" pitchFamily="34" charset="0"/>
              </a:rPr>
              <a:t>Karen Bell</a:t>
            </a:r>
          </a:p>
          <a:p>
            <a:r>
              <a:rPr lang="en-US" sz="2800" dirty="0">
                <a:solidFill>
                  <a:schemeClr val="bg1"/>
                </a:solidFill>
                <a:latin typeface="Candara" panose="020E0502030303020204" pitchFamily="34" charset="0"/>
              </a:rPr>
              <a:t>Simon Bell</a:t>
            </a:r>
          </a:p>
          <a:p>
            <a:r>
              <a:rPr lang="en-US" sz="2800" dirty="0">
                <a:solidFill>
                  <a:schemeClr val="bg1"/>
                </a:solidFill>
                <a:latin typeface="Candara" panose="020E0502030303020204" pitchFamily="34" charset="0"/>
              </a:rPr>
              <a:t>Julie Carpenter</a:t>
            </a:r>
          </a:p>
          <a:p>
            <a:r>
              <a:rPr lang="en-US" sz="2800" dirty="0">
                <a:solidFill>
                  <a:schemeClr val="bg1"/>
                </a:solidFill>
                <a:latin typeface="Candara" panose="020E0502030303020204" pitchFamily="34" charset="0"/>
              </a:rPr>
              <a:t>Jayme </a:t>
            </a:r>
            <a:r>
              <a:rPr lang="en-US" sz="2800" dirty="0" err="1">
                <a:solidFill>
                  <a:schemeClr val="bg1"/>
                </a:solidFill>
                <a:latin typeface="Candara" panose="020E0502030303020204" pitchFamily="34" charset="0"/>
              </a:rPr>
              <a:t>Huleatt</a:t>
            </a:r>
            <a:endParaRPr lang="en-US" sz="2800" dirty="0">
              <a:solidFill>
                <a:schemeClr val="bg1"/>
              </a:solidFill>
              <a:latin typeface="Candara" panose="020E0502030303020204" pitchFamily="34" charset="0"/>
            </a:endParaRPr>
          </a:p>
          <a:p>
            <a:r>
              <a:rPr lang="en-US" sz="2800" dirty="0">
                <a:solidFill>
                  <a:schemeClr val="bg1"/>
                </a:solidFill>
                <a:latin typeface="Candara" panose="020E0502030303020204" pitchFamily="34" charset="0"/>
              </a:rPr>
              <a:t>Rosanne Jones</a:t>
            </a:r>
          </a:p>
          <a:p>
            <a:r>
              <a:rPr lang="en-US" sz="2800" dirty="0">
                <a:solidFill>
                  <a:schemeClr val="bg1"/>
                </a:solidFill>
                <a:latin typeface="Candara" panose="020E0502030303020204" pitchFamily="34" charset="0"/>
              </a:rPr>
              <a:t>Brian Lathrop</a:t>
            </a:r>
          </a:p>
          <a:p>
            <a:r>
              <a:rPr lang="en-US" sz="2800" dirty="0">
                <a:solidFill>
                  <a:schemeClr val="bg1"/>
                </a:solidFill>
                <a:latin typeface="Candara" panose="020E0502030303020204" pitchFamily="34" charset="0"/>
              </a:rPr>
              <a:t>Carlotta </a:t>
            </a:r>
            <a:r>
              <a:rPr lang="en-US" sz="2800" dirty="0" err="1">
                <a:solidFill>
                  <a:schemeClr val="bg1"/>
                </a:solidFill>
                <a:latin typeface="Candara" panose="020E0502030303020204" pitchFamily="34" charset="0"/>
              </a:rPr>
              <a:t>Moulder</a:t>
            </a:r>
            <a:endParaRPr lang="en-US" sz="2800" dirty="0">
              <a:solidFill>
                <a:schemeClr val="bg1"/>
              </a:solidFill>
              <a:latin typeface="Candara" panose="020E0502030303020204" pitchFamily="34" charset="0"/>
            </a:endParaRPr>
          </a:p>
        </p:txBody>
      </p:sp>
      <p:sp>
        <p:nvSpPr>
          <p:cNvPr id="8" name="TextBox 7">
            <a:extLst>
              <a:ext uri="{FF2B5EF4-FFF2-40B4-BE49-F238E27FC236}">
                <a16:creationId xmlns:a16="http://schemas.microsoft.com/office/drawing/2014/main" id="{5E4F0027-2156-02B6-152F-98B4A1702183}"/>
              </a:ext>
            </a:extLst>
          </p:cNvPr>
          <p:cNvSpPr txBox="1"/>
          <p:nvPr/>
        </p:nvSpPr>
        <p:spPr>
          <a:xfrm>
            <a:off x="7038132" y="1772523"/>
            <a:ext cx="3190562" cy="2677656"/>
          </a:xfrm>
          <a:prstGeom prst="rect">
            <a:avLst/>
          </a:prstGeom>
          <a:noFill/>
        </p:spPr>
        <p:txBody>
          <a:bodyPr wrap="square" rtlCol="0">
            <a:spAutoFit/>
          </a:bodyPr>
          <a:lstStyle/>
          <a:p>
            <a:r>
              <a:rPr lang="en-US" sz="2800" dirty="0">
                <a:solidFill>
                  <a:schemeClr val="bg1"/>
                </a:solidFill>
                <a:latin typeface="Candara" panose="020E0502030303020204" pitchFamily="34" charset="0"/>
              </a:rPr>
              <a:t>Jan </a:t>
            </a:r>
            <a:r>
              <a:rPr lang="en-US" sz="2800" dirty="0" err="1">
                <a:solidFill>
                  <a:schemeClr val="bg1"/>
                </a:solidFill>
                <a:latin typeface="Candara" panose="020E0502030303020204" pitchFamily="34" charset="0"/>
              </a:rPr>
              <a:t>Pickrel</a:t>
            </a:r>
            <a:endParaRPr lang="en-US" sz="2800" dirty="0">
              <a:solidFill>
                <a:schemeClr val="bg1"/>
              </a:solidFill>
              <a:latin typeface="Candara" panose="020E0502030303020204" pitchFamily="34" charset="0"/>
            </a:endParaRPr>
          </a:p>
          <a:p>
            <a:r>
              <a:rPr lang="en-US" sz="2800" dirty="0">
                <a:solidFill>
                  <a:schemeClr val="bg1"/>
                </a:solidFill>
                <a:latin typeface="Candara" panose="020E0502030303020204" pitchFamily="34" charset="0"/>
              </a:rPr>
              <a:t>Chris Temple</a:t>
            </a:r>
          </a:p>
          <a:p>
            <a:r>
              <a:rPr lang="en-US" sz="2800" dirty="0">
                <a:solidFill>
                  <a:schemeClr val="bg1"/>
                </a:solidFill>
                <a:latin typeface="Candara" panose="020E0502030303020204" pitchFamily="34" charset="0"/>
              </a:rPr>
              <a:t>Toshiko Uchiyama</a:t>
            </a:r>
          </a:p>
          <a:p>
            <a:r>
              <a:rPr lang="en-US" sz="2800" dirty="0">
                <a:solidFill>
                  <a:schemeClr val="bg1"/>
                </a:solidFill>
                <a:latin typeface="Candara" panose="020E0502030303020204" pitchFamily="34" charset="0"/>
              </a:rPr>
              <a:t>Debbie </a:t>
            </a:r>
            <a:r>
              <a:rPr lang="en-US" sz="2800" dirty="0" err="1">
                <a:solidFill>
                  <a:schemeClr val="bg1"/>
                </a:solidFill>
                <a:latin typeface="Candara" panose="020E0502030303020204" pitchFamily="34" charset="0"/>
              </a:rPr>
              <a:t>Wagaman</a:t>
            </a:r>
            <a:endParaRPr lang="en-US" sz="2800" dirty="0">
              <a:solidFill>
                <a:schemeClr val="bg1"/>
              </a:solidFill>
              <a:latin typeface="Candara" panose="020E0502030303020204" pitchFamily="34" charset="0"/>
            </a:endParaRPr>
          </a:p>
          <a:p>
            <a:r>
              <a:rPr lang="en-US" sz="2800" dirty="0">
                <a:solidFill>
                  <a:schemeClr val="bg1"/>
                </a:solidFill>
                <a:latin typeface="Candara" panose="020E0502030303020204" pitchFamily="34" charset="0"/>
              </a:rPr>
              <a:t>Randall Weidman</a:t>
            </a:r>
          </a:p>
          <a:p>
            <a:r>
              <a:rPr lang="en-US" sz="2800" dirty="0">
                <a:solidFill>
                  <a:schemeClr val="bg1"/>
                </a:solidFill>
                <a:latin typeface="Candara" panose="020E0502030303020204" pitchFamily="34" charset="0"/>
              </a:rPr>
              <a:t>Christina </a:t>
            </a:r>
            <a:r>
              <a:rPr lang="en-US" sz="2800" dirty="0" err="1">
                <a:solidFill>
                  <a:schemeClr val="bg1"/>
                </a:solidFill>
                <a:latin typeface="Candara" panose="020E0502030303020204" pitchFamily="34" charset="0"/>
              </a:rPr>
              <a:t>Wenks</a:t>
            </a:r>
            <a:endParaRPr lang="en-US" sz="2800" dirty="0">
              <a:solidFill>
                <a:schemeClr val="bg1"/>
              </a:solidFill>
              <a:latin typeface="Candara" panose="020E0502030303020204" pitchFamily="34" charset="0"/>
            </a:endParaRPr>
          </a:p>
        </p:txBody>
      </p:sp>
      <p:pic>
        <p:nvPicPr>
          <p:cNvPr id="10" name="Picture 9">
            <a:extLst>
              <a:ext uri="{FF2B5EF4-FFF2-40B4-BE49-F238E27FC236}">
                <a16:creationId xmlns:a16="http://schemas.microsoft.com/office/drawing/2014/main" id="{6C8636BD-F23A-C9C6-A5EB-FEEC269F6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1561"/>
            <a:ext cx="2623279" cy="7889561"/>
          </a:xfrm>
          <a:prstGeom prst="rect">
            <a:avLst/>
          </a:prstGeom>
        </p:spPr>
      </p:pic>
      <p:pic>
        <p:nvPicPr>
          <p:cNvPr id="12" name="Picture 11">
            <a:extLst>
              <a:ext uri="{FF2B5EF4-FFF2-40B4-BE49-F238E27FC236}">
                <a16:creationId xmlns:a16="http://schemas.microsoft.com/office/drawing/2014/main" id="{37804EDA-C7BF-749D-F93E-3C072237B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983" y="4665623"/>
            <a:ext cx="1833017" cy="2192377"/>
          </a:xfrm>
          <a:prstGeom prst="rect">
            <a:avLst/>
          </a:prstGeom>
        </p:spPr>
      </p:pic>
    </p:spTree>
    <p:extLst>
      <p:ext uri="{BB962C8B-B14F-4D97-AF65-F5344CB8AC3E}">
        <p14:creationId xmlns:p14="http://schemas.microsoft.com/office/powerpoint/2010/main" val="403453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33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EE8EEFC-9319-43A2-9E8A-2E81F90BE02A}"/>
              </a:ext>
            </a:extLst>
          </p:cNvPr>
          <p:cNvSpPr/>
          <p:nvPr/>
        </p:nvSpPr>
        <p:spPr>
          <a:xfrm>
            <a:off x="2150075" y="681363"/>
            <a:ext cx="10041925"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B26BAB-5B53-6E70-E590-E423AB2021B2}"/>
              </a:ext>
            </a:extLst>
          </p:cNvPr>
          <p:cNvSpPr txBox="1"/>
          <p:nvPr/>
        </p:nvSpPr>
        <p:spPr>
          <a:xfrm>
            <a:off x="4676779" y="681363"/>
            <a:ext cx="6363690" cy="861774"/>
          </a:xfrm>
          <a:prstGeom prst="rect">
            <a:avLst/>
          </a:prstGeom>
          <a:noFill/>
        </p:spPr>
        <p:txBody>
          <a:bodyPr wrap="square" rtlCol="0">
            <a:spAutoFit/>
          </a:bodyPr>
          <a:lstStyle/>
          <a:p>
            <a:r>
              <a:rPr lang="en-US" sz="3200" b="1" dirty="0">
                <a:solidFill>
                  <a:schemeClr val="bg1"/>
                </a:solidFill>
                <a:latin typeface="Candara" panose="020E0502030303020204" pitchFamily="34" charset="0"/>
              </a:rPr>
              <a:t>500 Hour Service Award</a:t>
            </a:r>
          </a:p>
          <a:p>
            <a:endParaRPr lang="en-US" dirty="0"/>
          </a:p>
        </p:txBody>
      </p:sp>
      <p:sp>
        <p:nvSpPr>
          <p:cNvPr id="6" name="TextBox 5">
            <a:extLst>
              <a:ext uri="{FF2B5EF4-FFF2-40B4-BE49-F238E27FC236}">
                <a16:creationId xmlns:a16="http://schemas.microsoft.com/office/drawing/2014/main" id="{A9CF4A7E-06F5-3CAA-8EC9-1350FEB37299}"/>
              </a:ext>
            </a:extLst>
          </p:cNvPr>
          <p:cNvSpPr txBox="1"/>
          <p:nvPr/>
        </p:nvSpPr>
        <p:spPr>
          <a:xfrm>
            <a:off x="4659344" y="1772523"/>
            <a:ext cx="2802827" cy="1815882"/>
          </a:xfrm>
          <a:prstGeom prst="rect">
            <a:avLst/>
          </a:prstGeom>
          <a:noFill/>
        </p:spPr>
        <p:txBody>
          <a:bodyPr wrap="square" rtlCol="0">
            <a:spAutoFit/>
          </a:bodyPr>
          <a:lstStyle/>
          <a:p>
            <a:r>
              <a:rPr lang="en-US" sz="2800" dirty="0">
                <a:solidFill>
                  <a:schemeClr val="bg1"/>
                </a:solidFill>
                <a:latin typeface="Candara" panose="020E0502030303020204" pitchFamily="34" charset="0"/>
              </a:rPr>
              <a:t>Yvonne Griggs</a:t>
            </a:r>
          </a:p>
          <a:p>
            <a:r>
              <a:rPr lang="en-US" sz="2800" dirty="0">
                <a:solidFill>
                  <a:schemeClr val="bg1"/>
                </a:solidFill>
                <a:latin typeface="Candara" panose="020E0502030303020204" pitchFamily="34" charset="0"/>
              </a:rPr>
              <a:t>Cindy Metcalf</a:t>
            </a:r>
          </a:p>
          <a:p>
            <a:r>
              <a:rPr lang="en-US" sz="2800" dirty="0">
                <a:solidFill>
                  <a:schemeClr val="bg1"/>
                </a:solidFill>
                <a:latin typeface="Candara" panose="020E0502030303020204" pitchFamily="34" charset="0"/>
              </a:rPr>
              <a:t>Nancy Moats</a:t>
            </a:r>
          </a:p>
          <a:p>
            <a:r>
              <a:rPr lang="en-US" sz="2800" dirty="0">
                <a:solidFill>
                  <a:schemeClr val="bg1"/>
                </a:solidFill>
                <a:latin typeface="Candara" panose="020E0502030303020204" pitchFamily="34" charset="0"/>
              </a:rPr>
              <a:t>Deb Mullan</a:t>
            </a:r>
          </a:p>
        </p:txBody>
      </p:sp>
      <p:pic>
        <p:nvPicPr>
          <p:cNvPr id="4" name="Picture 3">
            <a:extLst>
              <a:ext uri="{FF2B5EF4-FFF2-40B4-BE49-F238E27FC236}">
                <a16:creationId xmlns:a16="http://schemas.microsoft.com/office/drawing/2014/main" id="{784F0281-4524-DA01-4701-E9BFC88CC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893" y="0"/>
            <a:ext cx="3599503" cy="6858000"/>
          </a:xfrm>
          <a:prstGeom prst="rect">
            <a:avLst/>
          </a:prstGeom>
        </p:spPr>
      </p:pic>
      <p:pic>
        <p:nvPicPr>
          <p:cNvPr id="7" name="Picture 6">
            <a:extLst>
              <a:ext uri="{FF2B5EF4-FFF2-40B4-BE49-F238E27FC236}">
                <a16:creationId xmlns:a16="http://schemas.microsoft.com/office/drawing/2014/main" id="{2A1AAF64-28BF-E8CF-7B13-F25FCE735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110" y="4289778"/>
            <a:ext cx="3538889" cy="2568222"/>
          </a:xfrm>
          <a:prstGeom prst="rect">
            <a:avLst/>
          </a:prstGeom>
        </p:spPr>
      </p:pic>
    </p:spTree>
    <p:extLst>
      <p:ext uri="{BB962C8B-B14F-4D97-AF65-F5344CB8AC3E}">
        <p14:creationId xmlns:p14="http://schemas.microsoft.com/office/powerpoint/2010/main" val="174376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28000">
              <a:srgbClr val="547149"/>
            </a:gs>
            <a:gs pos="81000">
              <a:srgbClr val="223609">
                <a:lumMod val="99560"/>
              </a:srgbClr>
            </a:gs>
            <a:gs pos="43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EE8EEFC-9319-43A2-9E8A-2E81F90BE02A}"/>
              </a:ext>
            </a:extLst>
          </p:cNvPr>
          <p:cNvSpPr/>
          <p:nvPr/>
        </p:nvSpPr>
        <p:spPr>
          <a:xfrm>
            <a:off x="2150075" y="681363"/>
            <a:ext cx="10041925"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B26BAB-5B53-6E70-E590-E423AB2021B2}"/>
              </a:ext>
            </a:extLst>
          </p:cNvPr>
          <p:cNvSpPr txBox="1"/>
          <p:nvPr/>
        </p:nvSpPr>
        <p:spPr>
          <a:xfrm>
            <a:off x="4272692" y="681363"/>
            <a:ext cx="6363690" cy="861774"/>
          </a:xfrm>
          <a:prstGeom prst="rect">
            <a:avLst/>
          </a:prstGeom>
          <a:noFill/>
        </p:spPr>
        <p:txBody>
          <a:bodyPr wrap="square" rtlCol="0">
            <a:spAutoFit/>
          </a:bodyPr>
          <a:lstStyle/>
          <a:p>
            <a:r>
              <a:rPr lang="en-US" sz="3200" b="1" dirty="0">
                <a:solidFill>
                  <a:schemeClr val="bg1"/>
                </a:solidFill>
                <a:latin typeface="Candara" panose="020E0502030303020204" pitchFamily="34" charset="0"/>
              </a:rPr>
              <a:t>1,000 Hour Service Award</a:t>
            </a:r>
          </a:p>
          <a:p>
            <a:endParaRPr lang="en-US" dirty="0"/>
          </a:p>
        </p:txBody>
      </p:sp>
      <p:sp>
        <p:nvSpPr>
          <p:cNvPr id="6" name="TextBox 5">
            <a:extLst>
              <a:ext uri="{FF2B5EF4-FFF2-40B4-BE49-F238E27FC236}">
                <a16:creationId xmlns:a16="http://schemas.microsoft.com/office/drawing/2014/main" id="{A9CF4A7E-06F5-3CAA-8EC9-1350FEB37299}"/>
              </a:ext>
            </a:extLst>
          </p:cNvPr>
          <p:cNvSpPr txBox="1"/>
          <p:nvPr/>
        </p:nvSpPr>
        <p:spPr>
          <a:xfrm>
            <a:off x="4292835" y="1772523"/>
            <a:ext cx="2802827" cy="1815882"/>
          </a:xfrm>
          <a:prstGeom prst="rect">
            <a:avLst/>
          </a:prstGeom>
          <a:noFill/>
        </p:spPr>
        <p:txBody>
          <a:bodyPr wrap="square" rtlCol="0">
            <a:spAutoFit/>
          </a:bodyPr>
          <a:lstStyle/>
          <a:p>
            <a:r>
              <a:rPr lang="en-US" sz="2800" dirty="0">
                <a:solidFill>
                  <a:schemeClr val="bg1"/>
                </a:solidFill>
                <a:latin typeface="Candara" panose="020E0502030303020204" pitchFamily="34" charset="0"/>
              </a:rPr>
              <a:t>Andrea Bowles</a:t>
            </a:r>
          </a:p>
          <a:p>
            <a:r>
              <a:rPr lang="en-US" sz="2800" dirty="0">
                <a:solidFill>
                  <a:schemeClr val="bg1"/>
                </a:solidFill>
                <a:latin typeface="Candara" panose="020E0502030303020204" pitchFamily="34" charset="0"/>
              </a:rPr>
              <a:t>Beth </a:t>
            </a:r>
            <a:r>
              <a:rPr lang="en-US" sz="2800" dirty="0" err="1">
                <a:solidFill>
                  <a:schemeClr val="bg1"/>
                </a:solidFill>
                <a:latin typeface="Candara" panose="020E0502030303020204" pitchFamily="34" charset="0"/>
              </a:rPr>
              <a:t>Janik</a:t>
            </a:r>
            <a:endParaRPr lang="en-US" sz="2800" dirty="0">
              <a:solidFill>
                <a:schemeClr val="bg1"/>
              </a:solidFill>
              <a:latin typeface="Candara" panose="020E0502030303020204" pitchFamily="34" charset="0"/>
            </a:endParaRPr>
          </a:p>
          <a:p>
            <a:r>
              <a:rPr lang="en-US" sz="2800" dirty="0">
                <a:solidFill>
                  <a:schemeClr val="bg1"/>
                </a:solidFill>
                <a:latin typeface="Candara" panose="020E0502030303020204" pitchFamily="34" charset="0"/>
              </a:rPr>
              <a:t>Linda Mallery</a:t>
            </a:r>
          </a:p>
          <a:p>
            <a:r>
              <a:rPr lang="en-US" sz="2800" dirty="0">
                <a:solidFill>
                  <a:schemeClr val="bg1"/>
                </a:solidFill>
                <a:latin typeface="Candara" panose="020E0502030303020204" pitchFamily="34" charset="0"/>
              </a:rPr>
              <a:t>Sharon Morris</a:t>
            </a:r>
          </a:p>
        </p:txBody>
      </p:sp>
      <p:pic>
        <p:nvPicPr>
          <p:cNvPr id="4" name="Picture 3">
            <a:extLst>
              <a:ext uri="{FF2B5EF4-FFF2-40B4-BE49-F238E27FC236}">
                <a16:creationId xmlns:a16="http://schemas.microsoft.com/office/drawing/2014/main" id="{45C5FF04-52D7-549C-1FF4-9B43187DF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 y="0"/>
            <a:ext cx="2144919" cy="6858000"/>
          </a:xfrm>
          <a:prstGeom prst="rect">
            <a:avLst/>
          </a:prstGeom>
        </p:spPr>
      </p:pic>
      <p:pic>
        <p:nvPicPr>
          <p:cNvPr id="5" name="Picture 4">
            <a:extLst>
              <a:ext uri="{FF2B5EF4-FFF2-40B4-BE49-F238E27FC236}">
                <a16:creationId xmlns:a16="http://schemas.microsoft.com/office/drawing/2014/main" id="{862027FD-754C-5E5A-7F10-9C1D98D82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9018" y="4695568"/>
            <a:ext cx="2153111" cy="2162432"/>
          </a:xfrm>
          <a:prstGeom prst="rect">
            <a:avLst/>
          </a:prstGeom>
        </p:spPr>
      </p:pic>
    </p:spTree>
    <p:extLst>
      <p:ext uri="{BB962C8B-B14F-4D97-AF65-F5344CB8AC3E}">
        <p14:creationId xmlns:p14="http://schemas.microsoft.com/office/powerpoint/2010/main" val="69763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40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EE8EEFC-9319-43A2-9E8A-2E81F90BE02A}"/>
              </a:ext>
            </a:extLst>
          </p:cNvPr>
          <p:cNvSpPr/>
          <p:nvPr/>
        </p:nvSpPr>
        <p:spPr>
          <a:xfrm>
            <a:off x="2150075" y="681363"/>
            <a:ext cx="10041925"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B26BAB-5B53-6E70-E590-E423AB2021B2}"/>
              </a:ext>
            </a:extLst>
          </p:cNvPr>
          <p:cNvSpPr txBox="1"/>
          <p:nvPr/>
        </p:nvSpPr>
        <p:spPr>
          <a:xfrm>
            <a:off x="4137317" y="681363"/>
            <a:ext cx="6363690" cy="861774"/>
          </a:xfrm>
          <a:prstGeom prst="rect">
            <a:avLst/>
          </a:prstGeom>
          <a:noFill/>
        </p:spPr>
        <p:txBody>
          <a:bodyPr wrap="square" rtlCol="0">
            <a:spAutoFit/>
          </a:bodyPr>
          <a:lstStyle/>
          <a:p>
            <a:r>
              <a:rPr lang="en-US" sz="3200" b="1" dirty="0">
                <a:solidFill>
                  <a:schemeClr val="bg1"/>
                </a:solidFill>
                <a:latin typeface="Candara" panose="020E0502030303020204" pitchFamily="34" charset="0"/>
              </a:rPr>
              <a:t>More Service Awards</a:t>
            </a:r>
          </a:p>
          <a:p>
            <a:endParaRPr lang="en-US" dirty="0"/>
          </a:p>
        </p:txBody>
      </p:sp>
      <p:sp>
        <p:nvSpPr>
          <p:cNvPr id="2" name="TextBox 1">
            <a:extLst>
              <a:ext uri="{FF2B5EF4-FFF2-40B4-BE49-F238E27FC236}">
                <a16:creationId xmlns:a16="http://schemas.microsoft.com/office/drawing/2014/main" id="{1D519358-2118-BD17-D628-84AD29CE9ECD}"/>
              </a:ext>
            </a:extLst>
          </p:cNvPr>
          <p:cNvSpPr txBox="1"/>
          <p:nvPr/>
        </p:nvSpPr>
        <p:spPr>
          <a:xfrm>
            <a:off x="4150764" y="1446187"/>
            <a:ext cx="5332288" cy="1538883"/>
          </a:xfrm>
          <a:prstGeom prst="rect">
            <a:avLst/>
          </a:prstGeom>
          <a:noFill/>
        </p:spPr>
        <p:txBody>
          <a:bodyPr wrap="square" rtlCol="0">
            <a:spAutoFit/>
          </a:bodyPr>
          <a:lstStyle/>
          <a:p>
            <a:r>
              <a:rPr lang="en-US" sz="3200" b="1" dirty="0">
                <a:solidFill>
                  <a:schemeClr val="bg1"/>
                </a:solidFill>
                <a:latin typeface="Candara" panose="020E0502030303020204" pitchFamily="34" charset="0"/>
              </a:rPr>
              <a:t>2,000 Hour Service Award</a:t>
            </a:r>
          </a:p>
          <a:p>
            <a:endParaRPr lang="en-US" sz="600" dirty="0">
              <a:solidFill>
                <a:schemeClr val="bg1"/>
              </a:solidFill>
              <a:latin typeface="Candara" panose="020E0502030303020204" pitchFamily="34" charset="0"/>
            </a:endParaRPr>
          </a:p>
          <a:p>
            <a:r>
              <a:rPr lang="en-US" sz="2800" dirty="0">
                <a:solidFill>
                  <a:schemeClr val="bg1"/>
                </a:solidFill>
                <a:latin typeface="Candara" panose="020E0502030303020204" pitchFamily="34" charset="0"/>
              </a:rPr>
              <a:t>Patricia Dickey</a:t>
            </a:r>
          </a:p>
          <a:p>
            <a:r>
              <a:rPr lang="en-US" sz="2800" dirty="0">
                <a:solidFill>
                  <a:schemeClr val="bg1"/>
                </a:solidFill>
                <a:latin typeface="Candara" panose="020E0502030303020204" pitchFamily="34" charset="0"/>
              </a:rPr>
              <a:t>Susan McCullough</a:t>
            </a:r>
          </a:p>
        </p:txBody>
      </p:sp>
      <p:sp>
        <p:nvSpPr>
          <p:cNvPr id="4" name="TextBox 3">
            <a:extLst>
              <a:ext uri="{FF2B5EF4-FFF2-40B4-BE49-F238E27FC236}">
                <a16:creationId xmlns:a16="http://schemas.microsoft.com/office/drawing/2014/main" id="{06613AD7-0F01-5885-FA8A-5F0B0F4F2C8C}"/>
              </a:ext>
            </a:extLst>
          </p:cNvPr>
          <p:cNvSpPr txBox="1"/>
          <p:nvPr/>
        </p:nvSpPr>
        <p:spPr>
          <a:xfrm>
            <a:off x="4116121" y="3301456"/>
            <a:ext cx="5260369" cy="1138773"/>
          </a:xfrm>
          <a:prstGeom prst="rect">
            <a:avLst/>
          </a:prstGeom>
          <a:noFill/>
        </p:spPr>
        <p:txBody>
          <a:bodyPr wrap="square" rtlCol="0">
            <a:spAutoFit/>
          </a:bodyPr>
          <a:lstStyle/>
          <a:p>
            <a:r>
              <a:rPr lang="en-US" sz="3200" b="1" dirty="0">
                <a:solidFill>
                  <a:schemeClr val="bg1"/>
                </a:solidFill>
                <a:latin typeface="Candara" panose="020E0502030303020204" pitchFamily="34" charset="0"/>
              </a:rPr>
              <a:t>6,000 Hour Service Award</a:t>
            </a:r>
          </a:p>
          <a:p>
            <a:endParaRPr lang="en-US" sz="600" dirty="0">
              <a:solidFill>
                <a:schemeClr val="bg1"/>
              </a:solidFill>
              <a:latin typeface="Candara" panose="020E0502030303020204" pitchFamily="34" charset="0"/>
            </a:endParaRPr>
          </a:p>
          <a:p>
            <a:r>
              <a:rPr lang="en-US" sz="2800" dirty="0">
                <a:solidFill>
                  <a:schemeClr val="bg1"/>
                </a:solidFill>
                <a:latin typeface="Candara" panose="020E0502030303020204" pitchFamily="34" charset="0"/>
              </a:rPr>
              <a:t>Christie Nix</a:t>
            </a:r>
          </a:p>
        </p:txBody>
      </p:sp>
      <p:sp>
        <p:nvSpPr>
          <p:cNvPr id="5" name="TextBox 4">
            <a:extLst>
              <a:ext uri="{FF2B5EF4-FFF2-40B4-BE49-F238E27FC236}">
                <a16:creationId xmlns:a16="http://schemas.microsoft.com/office/drawing/2014/main" id="{5627C137-3D36-173E-075F-5D72A61E86F5}"/>
              </a:ext>
            </a:extLst>
          </p:cNvPr>
          <p:cNvSpPr txBox="1"/>
          <p:nvPr/>
        </p:nvSpPr>
        <p:spPr>
          <a:xfrm>
            <a:off x="4116121" y="4767598"/>
            <a:ext cx="5414482" cy="1138773"/>
          </a:xfrm>
          <a:prstGeom prst="rect">
            <a:avLst/>
          </a:prstGeom>
          <a:noFill/>
        </p:spPr>
        <p:txBody>
          <a:bodyPr wrap="square" rtlCol="0">
            <a:spAutoFit/>
          </a:bodyPr>
          <a:lstStyle/>
          <a:p>
            <a:r>
              <a:rPr lang="en-US" sz="3200" b="1" dirty="0">
                <a:solidFill>
                  <a:schemeClr val="bg1"/>
                </a:solidFill>
                <a:latin typeface="Candara" panose="020E0502030303020204" pitchFamily="34" charset="0"/>
              </a:rPr>
              <a:t>7,000 Hour Service Award</a:t>
            </a:r>
          </a:p>
          <a:p>
            <a:endParaRPr lang="en-US" sz="600" dirty="0">
              <a:solidFill>
                <a:schemeClr val="bg1"/>
              </a:solidFill>
              <a:latin typeface="Candara" panose="020E0502030303020204" pitchFamily="34" charset="0"/>
            </a:endParaRPr>
          </a:p>
          <a:p>
            <a:r>
              <a:rPr lang="en-US" sz="2800" dirty="0">
                <a:solidFill>
                  <a:schemeClr val="bg1"/>
                </a:solidFill>
                <a:latin typeface="Candara" panose="020E0502030303020204" pitchFamily="34" charset="0"/>
              </a:rPr>
              <a:t>Christie Nix</a:t>
            </a:r>
          </a:p>
        </p:txBody>
      </p:sp>
      <p:pic>
        <p:nvPicPr>
          <p:cNvPr id="7" name="Picture 6">
            <a:extLst>
              <a:ext uri="{FF2B5EF4-FFF2-40B4-BE49-F238E27FC236}">
                <a16:creationId xmlns:a16="http://schemas.microsoft.com/office/drawing/2014/main" id="{6D18B0D5-CD49-C6DD-E1B4-E9F4A9946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452" y="-41666"/>
            <a:ext cx="4400737" cy="6899666"/>
          </a:xfrm>
          <a:prstGeom prst="rect">
            <a:avLst/>
          </a:prstGeom>
        </p:spPr>
      </p:pic>
      <p:pic>
        <p:nvPicPr>
          <p:cNvPr id="11" name="Picture 10">
            <a:extLst>
              <a:ext uri="{FF2B5EF4-FFF2-40B4-BE49-F238E27FC236}">
                <a16:creationId xmlns:a16="http://schemas.microsoft.com/office/drawing/2014/main" id="{E908A4DD-5D69-8F4C-4262-76B0514AA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9285" y="4519186"/>
            <a:ext cx="3736189" cy="2387341"/>
          </a:xfrm>
          <a:prstGeom prst="rect">
            <a:avLst/>
          </a:prstGeom>
        </p:spPr>
      </p:pic>
    </p:spTree>
    <p:extLst>
      <p:ext uri="{BB962C8B-B14F-4D97-AF65-F5344CB8AC3E}">
        <p14:creationId xmlns:p14="http://schemas.microsoft.com/office/powerpoint/2010/main" val="297568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D81B6"/>
        </a:soli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4D6B450-CA72-4A7A-57DA-E024D254E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12763499" cy="5408984"/>
          </a:xfrm>
          <a:prstGeom prst="rect">
            <a:avLst/>
          </a:prstGeom>
        </p:spPr>
      </p:pic>
      <p:sp>
        <p:nvSpPr>
          <p:cNvPr id="2" name="TextBox 1">
            <a:extLst>
              <a:ext uri="{FF2B5EF4-FFF2-40B4-BE49-F238E27FC236}">
                <a16:creationId xmlns:a16="http://schemas.microsoft.com/office/drawing/2014/main" id="{0A8F4C9B-A8F1-4232-1C07-3674F22DA9CF}"/>
              </a:ext>
            </a:extLst>
          </p:cNvPr>
          <p:cNvSpPr txBox="1"/>
          <p:nvPr/>
        </p:nvSpPr>
        <p:spPr>
          <a:xfrm>
            <a:off x="2332334" y="2111658"/>
            <a:ext cx="6737667" cy="3570208"/>
          </a:xfrm>
          <a:prstGeom prst="rect">
            <a:avLst/>
          </a:prstGeom>
          <a:noFill/>
        </p:spPr>
        <p:txBody>
          <a:bodyPr wrap="square" rtlCol="0">
            <a:spAutoFit/>
          </a:bodyPr>
          <a:lstStyle/>
          <a:p>
            <a:r>
              <a:rPr lang="en-US" sz="2600" dirty="0">
                <a:solidFill>
                  <a:srgbClr val="FF3034"/>
                </a:solidFill>
                <a:latin typeface="Candara" panose="020E0502030303020204" pitchFamily="34" charset="0"/>
              </a:rPr>
              <a:t>•</a:t>
            </a:r>
            <a:r>
              <a:rPr lang="en-US" sz="2600" dirty="0">
                <a:solidFill>
                  <a:schemeClr val="bg1"/>
                </a:solidFill>
                <a:latin typeface="Candara" panose="020E0502030303020204" pitchFamily="34" charset="0"/>
              </a:rPr>
              <a:t> Welcome</a:t>
            </a:r>
          </a:p>
          <a:p>
            <a:pPr lvl="0"/>
            <a:r>
              <a:rPr lang="en-US" sz="2600" dirty="0">
                <a:solidFill>
                  <a:srgbClr val="FF3034"/>
                </a:solidFill>
                <a:latin typeface="Candara" panose="020E0502030303020204" pitchFamily="34" charset="0"/>
              </a:rPr>
              <a:t>•</a:t>
            </a:r>
            <a:r>
              <a:rPr lang="en-US" sz="2600" dirty="0">
                <a:solidFill>
                  <a:schemeClr val="bg1"/>
                </a:solidFill>
                <a:latin typeface="Candara" panose="020E0502030303020204" pitchFamily="34" charset="0"/>
              </a:rPr>
              <a:t> Election of a New President</a:t>
            </a:r>
          </a:p>
          <a:p>
            <a:pPr lvl="0"/>
            <a:r>
              <a:rPr lang="en-US" sz="2600" dirty="0">
                <a:solidFill>
                  <a:srgbClr val="FF3034"/>
                </a:solidFill>
                <a:latin typeface="Candara" panose="020E0502030303020204" pitchFamily="34" charset="0"/>
              </a:rPr>
              <a:t>•</a:t>
            </a:r>
            <a:r>
              <a:rPr lang="en-US" sz="2600" dirty="0">
                <a:solidFill>
                  <a:schemeClr val="bg1"/>
                </a:solidFill>
                <a:latin typeface="Candara" panose="020E0502030303020204" pitchFamily="34" charset="0"/>
              </a:rPr>
              <a:t> President’s Report</a:t>
            </a:r>
          </a:p>
          <a:p>
            <a:r>
              <a:rPr lang="en-US" sz="2600" dirty="0">
                <a:solidFill>
                  <a:srgbClr val="FF3034"/>
                </a:solidFill>
                <a:latin typeface="Candara" panose="020E0502030303020204" pitchFamily="34" charset="0"/>
              </a:rPr>
              <a:t>•</a:t>
            </a:r>
            <a:r>
              <a:rPr lang="en-US" sz="2600" dirty="0">
                <a:solidFill>
                  <a:schemeClr val="bg1"/>
                </a:solidFill>
                <a:latin typeface="Candara" panose="020E0502030303020204" pitchFamily="34" charset="0"/>
              </a:rPr>
              <a:t> Budget Report</a:t>
            </a:r>
          </a:p>
          <a:p>
            <a:pPr lvl="0"/>
            <a:r>
              <a:rPr lang="en-US" sz="2600" dirty="0">
                <a:solidFill>
                  <a:srgbClr val="FF3034"/>
                </a:solidFill>
                <a:latin typeface="Candara" panose="020E0502030303020204" pitchFamily="34" charset="0"/>
              </a:rPr>
              <a:t>•</a:t>
            </a:r>
            <a:r>
              <a:rPr lang="en-US" sz="2600" dirty="0">
                <a:solidFill>
                  <a:schemeClr val="bg1"/>
                </a:solidFill>
                <a:latin typeface="Candara" panose="020E0502030303020204" pitchFamily="34" charset="0"/>
              </a:rPr>
              <a:t> Graduating Class of 2026 </a:t>
            </a:r>
          </a:p>
          <a:p>
            <a:pPr lvl="0"/>
            <a:r>
              <a:rPr lang="en-US" sz="2600" dirty="0">
                <a:solidFill>
                  <a:srgbClr val="FF3034"/>
                </a:solidFill>
                <a:latin typeface="Candara" panose="020E0502030303020204" pitchFamily="34" charset="0"/>
              </a:rPr>
              <a:t>•</a:t>
            </a:r>
            <a:r>
              <a:rPr lang="en-US" sz="2600" dirty="0">
                <a:solidFill>
                  <a:schemeClr val="bg1"/>
                </a:solidFill>
                <a:latin typeface="Candara" panose="020E0502030303020204" pitchFamily="34" charset="0"/>
              </a:rPr>
              <a:t> Service Awards</a:t>
            </a:r>
          </a:p>
          <a:p>
            <a:pPr lvl="0"/>
            <a:r>
              <a:rPr lang="en-US" sz="2600" dirty="0">
                <a:solidFill>
                  <a:srgbClr val="FF3034"/>
                </a:solidFill>
                <a:latin typeface="Candara" panose="020E0502030303020204" pitchFamily="34" charset="0"/>
              </a:rPr>
              <a:t>•</a:t>
            </a:r>
            <a:r>
              <a:rPr lang="en-US" sz="2600" dirty="0">
                <a:solidFill>
                  <a:schemeClr val="bg1"/>
                </a:solidFill>
                <a:latin typeface="Candara" panose="020E0502030303020204" pitchFamily="34" charset="0"/>
              </a:rPr>
              <a:t> VCE Extension </a:t>
            </a:r>
          </a:p>
          <a:p>
            <a:pPr lvl="0"/>
            <a:r>
              <a:rPr lang="en-US" sz="2600" dirty="0">
                <a:solidFill>
                  <a:srgbClr val="FF3034"/>
                </a:solidFill>
                <a:latin typeface="Candara" panose="020E0502030303020204" pitchFamily="34" charset="0"/>
              </a:rPr>
              <a:t>•</a:t>
            </a:r>
            <a:r>
              <a:rPr lang="en-US" sz="2600" dirty="0">
                <a:solidFill>
                  <a:schemeClr val="bg1"/>
                </a:solidFill>
                <a:latin typeface="Candara" panose="020E0502030303020204" pitchFamily="34" charset="0"/>
              </a:rPr>
              <a:t> Keynote Speaker</a:t>
            </a:r>
          </a:p>
          <a:p>
            <a:endParaRPr lang="en-US" dirty="0"/>
          </a:p>
        </p:txBody>
      </p:sp>
      <p:sp>
        <p:nvSpPr>
          <p:cNvPr id="3" name="TextBox 2">
            <a:extLst>
              <a:ext uri="{FF2B5EF4-FFF2-40B4-BE49-F238E27FC236}">
                <a16:creationId xmlns:a16="http://schemas.microsoft.com/office/drawing/2014/main" id="{C7B26BAB-5B53-6E70-E590-E423AB2021B2}"/>
              </a:ext>
            </a:extLst>
          </p:cNvPr>
          <p:cNvSpPr txBox="1"/>
          <p:nvPr/>
        </p:nvSpPr>
        <p:spPr>
          <a:xfrm>
            <a:off x="2703039" y="1156448"/>
            <a:ext cx="4881423" cy="861774"/>
          </a:xfrm>
          <a:prstGeom prst="rect">
            <a:avLst/>
          </a:prstGeom>
          <a:noFill/>
        </p:spPr>
        <p:txBody>
          <a:bodyPr wrap="square" rtlCol="0">
            <a:spAutoFit/>
          </a:bodyPr>
          <a:lstStyle/>
          <a:p>
            <a:r>
              <a:rPr lang="en-US" sz="3200" b="1" dirty="0">
                <a:solidFill>
                  <a:schemeClr val="bg1"/>
                </a:solidFill>
                <a:latin typeface="Candara" panose="020E0502030303020204" pitchFamily="34" charset="0"/>
              </a:rPr>
              <a:t>Agenda</a:t>
            </a:r>
          </a:p>
          <a:p>
            <a:endParaRPr lang="en-US" dirty="0"/>
          </a:p>
        </p:txBody>
      </p:sp>
    </p:spTree>
    <p:extLst>
      <p:ext uri="{BB962C8B-B14F-4D97-AF65-F5344CB8AC3E}">
        <p14:creationId xmlns:p14="http://schemas.microsoft.com/office/powerpoint/2010/main" val="239113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33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EE8EEFC-9319-43A2-9E8A-2E81F90BE02A}"/>
              </a:ext>
            </a:extLst>
          </p:cNvPr>
          <p:cNvSpPr/>
          <p:nvPr/>
        </p:nvSpPr>
        <p:spPr>
          <a:xfrm>
            <a:off x="2150075" y="681363"/>
            <a:ext cx="10041925"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B26BAB-5B53-6E70-E590-E423AB2021B2}"/>
              </a:ext>
            </a:extLst>
          </p:cNvPr>
          <p:cNvSpPr txBox="1"/>
          <p:nvPr/>
        </p:nvSpPr>
        <p:spPr>
          <a:xfrm>
            <a:off x="4734728" y="681363"/>
            <a:ext cx="6363690" cy="861774"/>
          </a:xfrm>
          <a:prstGeom prst="rect">
            <a:avLst/>
          </a:prstGeom>
          <a:noFill/>
        </p:spPr>
        <p:txBody>
          <a:bodyPr wrap="square" rtlCol="0">
            <a:spAutoFit/>
          </a:bodyPr>
          <a:lstStyle/>
          <a:p>
            <a:r>
              <a:rPr lang="en-US" sz="3200" b="1" dirty="0">
                <a:solidFill>
                  <a:schemeClr val="bg1"/>
                </a:solidFill>
                <a:latin typeface="Candara" panose="020E0502030303020204" pitchFamily="34" charset="0"/>
              </a:rPr>
              <a:t>Emeritus Master Gardeners</a:t>
            </a:r>
          </a:p>
          <a:p>
            <a:endParaRPr lang="en-US" dirty="0"/>
          </a:p>
        </p:txBody>
      </p:sp>
      <p:sp>
        <p:nvSpPr>
          <p:cNvPr id="2" name="TextBox 1">
            <a:extLst>
              <a:ext uri="{FF2B5EF4-FFF2-40B4-BE49-F238E27FC236}">
                <a16:creationId xmlns:a16="http://schemas.microsoft.com/office/drawing/2014/main" id="{5BF5AFE3-3AFF-4E49-82B8-51B282251610}"/>
              </a:ext>
            </a:extLst>
          </p:cNvPr>
          <p:cNvSpPr txBox="1"/>
          <p:nvPr/>
        </p:nvSpPr>
        <p:spPr>
          <a:xfrm>
            <a:off x="4825389" y="1910993"/>
            <a:ext cx="6482994" cy="2246769"/>
          </a:xfrm>
          <a:prstGeom prst="rect">
            <a:avLst/>
          </a:prstGeom>
          <a:noFill/>
        </p:spPr>
        <p:txBody>
          <a:bodyPr wrap="square" rtlCol="0">
            <a:spAutoFit/>
          </a:bodyPr>
          <a:lstStyle/>
          <a:p>
            <a:pPr lvl="0"/>
            <a:r>
              <a:rPr lang="en-US" sz="2800" dirty="0">
                <a:solidFill>
                  <a:schemeClr val="bg1"/>
                </a:solidFill>
                <a:latin typeface="Candara" panose="020E0502030303020204" pitchFamily="34" charset="0"/>
              </a:rPr>
              <a:t>Anita </a:t>
            </a:r>
            <a:r>
              <a:rPr lang="en-US" sz="2800" dirty="0" err="1">
                <a:solidFill>
                  <a:schemeClr val="bg1"/>
                </a:solidFill>
                <a:latin typeface="Candara" panose="020E0502030303020204" pitchFamily="34" charset="0"/>
              </a:rPr>
              <a:t>Abbruscato</a:t>
            </a:r>
            <a:endParaRPr lang="en-US" sz="2800" dirty="0">
              <a:solidFill>
                <a:schemeClr val="bg1"/>
              </a:solidFill>
              <a:latin typeface="Candara" panose="020E0502030303020204" pitchFamily="34" charset="0"/>
            </a:endParaRPr>
          </a:p>
          <a:p>
            <a:pPr lvl="0"/>
            <a:r>
              <a:rPr lang="en-US" sz="2800" dirty="0">
                <a:solidFill>
                  <a:schemeClr val="bg1"/>
                </a:solidFill>
                <a:latin typeface="Candara" panose="020E0502030303020204" pitchFamily="34" charset="0"/>
              </a:rPr>
              <a:t>Frank </a:t>
            </a:r>
            <a:r>
              <a:rPr lang="en-US" sz="2800" dirty="0" err="1">
                <a:solidFill>
                  <a:schemeClr val="bg1"/>
                </a:solidFill>
                <a:latin typeface="Candara" panose="020E0502030303020204" pitchFamily="34" charset="0"/>
              </a:rPr>
              <a:t>Abbruscato</a:t>
            </a:r>
            <a:endParaRPr lang="en-US" sz="2800" dirty="0">
              <a:solidFill>
                <a:schemeClr val="bg1"/>
              </a:solidFill>
              <a:latin typeface="Candara" panose="020E0502030303020204" pitchFamily="34" charset="0"/>
            </a:endParaRPr>
          </a:p>
          <a:p>
            <a:pPr lvl="0"/>
            <a:r>
              <a:rPr lang="en-US" sz="2800" dirty="0">
                <a:solidFill>
                  <a:schemeClr val="bg1"/>
                </a:solidFill>
                <a:latin typeface="Candara" panose="020E0502030303020204" pitchFamily="34" charset="0"/>
              </a:rPr>
              <a:t>Molly O’Boyle</a:t>
            </a:r>
          </a:p>
          <a:p>
            <a:pPr lvl="0"/>
            <a:r>
              <a:rPr lang="en-US" sz="2800" dirty="0">
                <a:solidFill>
                  <a:schemeClr val="bg1"/>
                </a:solidFill>
                <a:latin typeface="Candara" panose="020E0502030303020204" pitchFamily="34" charset="0"/>
              </a:rPr>
              <a:t>Jane Broderick</a:t>
            </a:r>
          </a:p>
          <a:p>
            <a:endParaRPr lang="en-US" sz="2800" dirty="0">
              <a:solidFill>
                <a:schemeClr val="bg1"/>
              </a:solidFill>
              <a:latin typeface="Candara" panose="020E0502030303020204" pitchFamily="34" charset="0"/>
            </a:endParaRPr>
          </a:p>
        </p:txBody>
      </p:sp>
      <p:pic>
        <p:nvPicPr>
          <p:cNvPr id="5" name="Picture 4">
            <a:extLst>
              <a:ext uri="{FF2B5EF4-FFF2-40B4-BE49-F238E27FC236}">
                <a16:creationId xmlns:a16="http://schemas.microsoft.com/office/drawing/2014/main" id="{3F6219D4-BEDB-415C-43AC-AE38A22AE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484" y="-16565"/>
            <a:ext cx="4413799" cy="6858000"/>
          </a:xfrm>
          <a:prstGeom prst="rect">
            <a:avLst/>
          </a:prstGeom>
        </p:spPr>
      </p:pic>
      <p:pic>
        <p:nvPicPr>
          <p:cNvPr id="11" name="Picture 10">
            <a:extLst>
              <a:ext uri="{FF2B5EF4-FFF2-40B4-BE49-F238E27FC236}">
                <a16:creationId xmlns:a16="http://schemas.microsoft.com/office/drawing/2014/main" id="{F7DB0AF4-4796-5B6C-AA41-ADDDE9FEA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2798" y="4197625"/>
            <a:ext cx="4627477" cy="2816087"/>
          </a:xfrm>
          <a:prstGeom prst="rect">
            <a:avLst/>
          </a:prstGeom>
        </p:spPr>
      </p:pic>
    </p:spTree>
    <p:extLst>
      <p:ext uri="{BB962C8B-B14F-4D97-AF65-F5344CB8AC3E}">
        <p14:creationId xmlns:p14="http://schemas.microsoft.com/office/powerpoint/2010/main" val="246180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EBA"/>
        </a:solidFill>
        <a:effectLst/>
      </p:bgPr>
    </p:bg>
    <p:spTree>
      <p:nvGrpSpPr>
        <p:cNvPr id="1" name="">
          <a:extLst>
            <a:ext uri="{FF2B5EF4-FFF2-40B4-BE49-F238E27FC236}">
              <a16:creationId xmlns:a16="http://schemas.microsoft.com/office/drawing/2014/main" id="{2E42884A-DF5C-5462-C67C-BA54CFA9FBE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9FEF94B-F55F-35CE-3A88-8669F8C88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975" y="0"/>
            <a:ext cx="11266026" cy="4398380"/>
          </a:xfrm>
          <a:prstGeom prst="rect">
            <a:avLst/>
          </a:prstGeom>
        </p:spPr>
      </p:pic>
      <p:pic>
        <p:nvPicPr>
          <p:cNvPr id="4" name="Google Shape;719;p7" descr="Virginia Cooperative Extension Logo">
            <a:extLst>
              <a:ext uri="{FF2B5EF4-FFF2-40B4-BE49-F238E27FC236}">
                <a16:creationId xmlns:a16="http://schemas.microsoft.com/office/drawing/2014/main" id="{37C952FA-229F-DA30-4353-534B3D79A78A}"/>
              </a:ext>
            </a:extLst>
          </p:cNvPr>
          <p:cNvPicPr preferRelativeResize="0"/>
          <p:nvPr/>
        </p:nvPicPr>
        <p:blipFill rotWithShape="1">
          <a:blip r:embed="rId3">
            <a:alphaModFix/>
          </a:blip>
          <a:srcRect/>
          <a:stretch/>
        </p:blipFill>
        <p:spPr>
          <a:xfrm>
            <a:off x="2102890" y="1845946"/>
            <a:ext cx="6737072" cy="3849398"/>
          </a:xfrm>
          <a:prstGeom prst="rect">
            <a:avLst/>
          </a:prstGeom>
          <a:noFill/>
          <a:ln>
            <a:noFill/>
          </a:ln>
        </p:spPr>
      </p:pic>
    </p:spTree>
    <p:extLst>
      <p:ext uri="{BB962C8B-B14F-4D97-AF65-F5344CB8AC3E}">
        <p14:creationId xmlns:p14="http://schemas.microsoft.com/office/powerpoint/2010/main" val="404871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39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EE8EEFC-9319-43A2-9E8A-2E81F90BE02A}"/>
              </a:ext>
            </a:extLst>
          </p:cNvPr>
          <p:cNvSpPr/>
          <p:nvPr/>
        </p:nvSpPr>
        <p:spPr>
          <a:xfrm>
            <a:off x="1" y="681363"/>
            <a:ext cx="12192000"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B26BAB-5B53-6E70-E590-E423AB2021B2}"/>
              </a:ext>
            </a:extLst>
          </p:cNvPr>
          <p:cNvSpPr txBox="1"/>
          <p:nvPr/>
        </p:nvSpPr>
        <p:spPr>
          <a:xfrm>
            <a:off x="2540001" y="691394"/>
            <a:ext cx="6363690" cy="861774"/>
          </a:xfrm>
          <a:prstGeom prst="rect">
            <a:avLst/>
          </a:prstGeom>
          <a:noFill/>
        </p:spPr>
        <p:txBody>
          <a:bodyPr wrap="square" rtlCol="0">
            <a:spAutoFit/>
          </a:bodyPr>
          <a:lstStyle/>
          <a:p>
            <a:r>
              <a:rPr lang="en-US" sz="3200" b="1" dirty="0">
                <a:solidFill>
                  <a:schemeClr val="bg1"/>
                </a:solidFill>
                <a:latin typeface="Candara" panose="020E0502030303020204" pitchFamily="34" charset="0"/>
              </a:rPr>
              <a:t>Thank you</a:t>
            </a:r>
          </a:p>
          <a:p>
            <a:endParaRPr lang="en-US" dirty="0"/>
          </a:p>
        </p:txBody>
      </p:sp>
      <p:sp>
        <p:nvSpPr>
          <p:cNvPr id="4" name="TextBox 3">
            <a:extLst>
              <a:ext uri="{FF2B5EF4-FFF2-40B4-BE49-F238E27FC236}">
                <a16:creationId xmlns:a16="http://schemas.microsoft.com/office/drawing/2014/main" id="{3C79E65F-4EB0-683C-4945-A1D5F8ADF0C7}"/>
              </a:ext>
            </a:extLst>
          </p:cNvPr>
          <p:cNvSpPr txBox="1"/>
          <p:nvPr/>
        </p:nvSpPr>
        <p:spPr>
          <a:xfrm>
            <a:off x="2273301" y="1797978"/>
            <a:ext cx="9575800" cy="2215991"/>
          </a:xfrm>
          <a:prstGeom prst="rect">
            <a:avLst/>
          </a:prstGeom>
          <a:noFill/>
        </p:spPr>
        <p:txBody>
          <a:bodyPr wrap="square" rtlCol="0">
            <a:spAutoFit/>
          </a:bodyPr>
          <a:lstStyle/>
          <a:p>
            <a:r>
              <a:rPr lang="en-US" sz="2300" b="1" dirty="0">
                <a:solidFill>
                  <a:srgbClr val="FFFF00"/>
                </a:solidFill>
                <a:latin typeface="Candara" panose="020E0502030303020204" pitchFamily="34" charset="0"/>
              </a:rPr>
              <a:t>•  </a:t>
            </a:r>
            <a:r>
              <a:rPr lang="en-US" sz="2300" dirty="0">
                <a:solidFill>
                  <a:schemeClr val="bg1"/>
                </a:solidFill>
                <a:latin typeface="Candara" panose="020E0502030303020204" pitchFamily="34" charset="0"/>
              </a:rPr>
              <a:t>David Yost  and the Merrifield Garden Center</a:t>
            </a:r>
          </a:p>
          <a:p>
            <a:r>
              <a:rPr lang="en-US" sz="2300" dirty="0">
                <a:solidFill>
                  <a:srgbClr val="FFFF00"/>
                </a:solidFill>
                <a:latin typeface="Candara" panose="020E0502030303020204" pitchFamily="34" charset="0"/>
              </a:rPr>
              <a:t>•  </a:t>
            </a:r>
            <a:r>
              <a:rPr lang="en-US" sz="2300" dirty="0">
                <a:solidFill>
                  <a:schemeClr val="bg1"/>
                </a:solidFill>
                <a:latin typeface="Candara" panose="020E0502030303020204" pitchFamily="34" charset="0"/>
              </a:rPr>
              <a:t>The Amazing support teams that help our FCMGA Board</a:t>
            </a:r>
          </a:p>
          <a:p>
            <a:r>
              <a:rPr lang="en-US" sz="2300" dirty="0">
                <a:solidFill>
                  <a:srgbClr val="FFFF00"/>
                </a:solidFill>
                <a:latin typeface="Candara" panose="020E0502030303020204" pitchFamily="34" charset="0"/>
              </a:rPr>
              <a:t>•  </a:t>
            </a:r>
            <a:r>
              <a:rPr lang="en-US" sz="2300" dirty="0">
                <a:solidFill>
                  <a:schemeClr val="bg1"/>
                </a:solidFill>
                <a:latin typeface="Candara" panose="020E0502030303020204" pitchFamily="34" charset="0"/>
              </a:rPr>
              <a:t>The Registration Team</a:t>
            </a:r>
          </a:p>
          <a:p>
            <a:r>
              <a:rPr lang="en-US" sz="2300" dirty="0">
                <a:solidFill>
                  <a:srgbClr val="FFFF00"/>
                </a:solidFill>
                <a:latin typeface="Candara" panose="020E0502030303020204" pitchFamily="34" charset="0"/>
              </a:rPr>
              <a:t>•  </a:t>
            </a:r>
            <a:r>
              <a:rPr lang="en-US" sz="2300" dirty="0">
                <a:solidFill>
                  <a:schemeClr val="bg1"/>
                </a:solidFill>
                <a:latin typeface="Candara" panose="020E0502030303020204" pitchFamily="34" charset="0"/>
              </a:rPr>
              <a:t>All the folks who contributed food to this amazing Potluck this evening </a:t>
            </a:r>
          </a:p>
          <a:p>
            <a:r>
              <a:rPr lang="en-US" sz="2300" dirty="0">
                <a:solidFill>
                  <a:srgbClr val="FFFF00"/>
                </a:solidFill>
                <a:latin typeface="Candara" panose="020E0502030303020204" pitchFamily="34" charset="0"/>
              </a:rPr>
              <a:t>•  </a:t>
            </a:r>
            <a:r>
              <a:rPr lang="en-US" sz="2300" dirty="0">
                <a:solidFill>
                  <a:schemeClr val="bg1"/>
                </a:solidFill>
                <a:latin typeface="Candara" panose="020E0502030303020204" pitchFamily="34" charset="0"/>
              </a:rPr>
              <a:t>The Setup and Cleanup Teams this evening</a:t>
            </a:r>
          </a:p>
          <a:p>
            <a:r>
              <a:rPr lang="en-US" sz="2300" dirty="0">
                <a:solidFill>
                  <a:srgbClr val="FFFF00"/>
                </a:solidFill>
                <a:latin typeface="Candara" panose="020E0502030303020204" pitchFamily="34" charset="0"/>
              </a:rPr>
              <a:t>•  </a:t>
            </a:r>
            <a:r>
              <a:rPr lang="en-US" sz="2300" dirty="0">
                <a:solidFill>
                  <a:schemeClr val="bg1"/>
                </a:solidFill>
                <a:latin typeface="Candara" panose="020E0502030303020204" pitchFamily="34" charset="0"/>
              </a:rPr>
              <a:t>Ray Novitske for designing and helping prepare the slides this evening</a:t>
            </a:r>
          </a:p>
        </p:txBody>
      </p:sp>
      <p:pic>
        <p:nvPicPr>
          <p:cNvPr id="7" name="Picture 6">
            <a:extLst>
              <a:ext uri="{FF2B5EF4-FFF2-40B4-BE49-F238E27FC236}">
                <a16:creationId xmlns:a16="http://schemas.microsoft.com/office/drawing/2014/main" id="{3197191F-1522-A811-6265-243C4A049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0977"/>
            <a:ext cx="4068501" cy="4068501"/>
          </a:xfrm>
          <a:prstGeom prst="rect">
            <a:avLst/>
          </a:prstGeom>
        </p:spPr>
      </p:pic>
      <p:pic>
        <p:nvPicPr>
          <p:cNvPr id="9" name="Picture 8">
            <a:extLst>
              <a:ext uri="{FF2B5EF4-FFF2-40B4-BE49-F238E27FC236}">
                <a16:creationId xmlns:a16="http://schemas.microsoft.com/office/drawing/2014/main" id="{D960194F-A59C-97B4-227C-0A09A12EB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9946" y="4869984"/>
            <a:ext cx="2252055" cy="2613306"/>
          </a:xfrm>
          <a:prstGeom prst="rect">
            <a:avLst/>
          </a:prstGeom>
        </p:spPr>
      </p:pic>
      <p:pic>
        <p:nvPicPr>
          <p:cNvPr id="13" name="Picture 12">
            <a:extLst>
              <a:ext uri="{FF2B5EF4-FFF2-40B4-BE49-F238E27FC236}">
                <a16:creationId xmlns:a16="http://schemas.microsoft.com/office/drawing/2014/main" id="{BA596337-842A-98BD-60B6-3CC2DF05E7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6774" y="4490977"/>
            <a:ext cx="4790272" cy="4790272"/>
          </a:xfrm>
          <a:prstGeom prst="rect">
            <a:avLst/>
          </a:prstGeom>
        </p:spPr>
      </p:pic>
      <p:pic>
        <p:nvPicPr>
          <p:cNvPr id="16" name="Picture 15">
            <a:extLst>
              <a:ext uri="{FF2B5EF4-FFF2-40B4-BE49-F238E27FC236}">
                <a16:creationId xmlns:a16="http://schemas.microsoft.com/office/drawing/2014/main" id="{58E914AD-3CF7-5849-DFC8-78A8BB214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3391" y="5162792"/>
            <a:ext cx="1999723" cy="2320498"/>
          </a:xfrm>
          <a:prstGeom prst="rect">
            <a:avLst/>
          </a:prstGeom>
        </p:spPr>
      </p:pic>
      <p:pic>
        <p:nvPicPr>
          <p:cNvPr id="18" name="Picture 17">
            <a:extLst>
              <a:ext uri="{FF2B5EF4-FFF2-40B4-BE49-F238E27FC236}">
                <a16:creationId xmlns:a16="http://schemas.microsoft.com/office/drawing/2014/main" id="{84A0E66E-38EC-7223-002E-885E20052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4698" y="5033759"/>
            <a:ext cx="3320970" cy="3320970"/>
          </a:xfrm>
          <a:prstGeom prst="rect">
            <a:avLst/>
          </a:prstGeom>
        </p:spPr>
      </p:pic>
    </p:spTree>
    <p:extLst>
      <p:ext uri="{BB962C8B-B14F-4D97-AF65-F5344CB8AC3E}">
        <p14:creationId xmlns:p14="http://schemas.microsoft.com/office/powerpoint/2010/main" val="53859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55D9F"/>
        </a:soli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A5C7BEA-91D4-58DB-A145-BFD86FFD1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11408"/>
            <a:ext cx="9962147" cy="5324040"/>
          </a:xfrm>
          <a:prstGeom prst="rect">
            <a:avLst/>
          </a:prstGeom>
        </p:spPr>
      </p:pic>
      <p:sp>
        <p:nvSpPr>
          <p:cNvPr id="4" name="TextBox 3">
            <a:extLst>
              <a:ext uri="{FF2B5EF4-FFF2-40B4-BE49-F238E27FC236}">
                <a16:creationId xmlns:a16="http://schemas.microsoft.com/office/drawing/2014/main" id="{3C79E65F-4EB0-683C-4945-A1D5F8ADF0C7}"/>
              </a:ext>
            </a:extLst>
          </p:cNvPr>
          <p:cNvSpPr txBox="1"/>
          <p:nvPr/>
        </p:nvSpPr>
        <p:spPr>
          <a:xfrm>
            <a:off x="3957803" y="2295280"/>
            <a:ext cx="8018417" cy="3785652"/>
          </a:xfrm>
          <a:prstGeom prst="rect">
            <a:avLst/>
          </a:prstGeom>
          <a:noFill/>
        </p:spPr>
        <p:txBody>
          <a:bodyPr wrap="square" rtlCol="0">
            <a:spAutoFit/>
          </a:bodyPr>
          <a:lstStyle/>
          <a:p>
            <a:r>
              <a:rPr lang="en-US" sz="2600" b="1" dirty="0">
                <a:solidFill>
                  <a:schemeClr val="bg1"/>
                </a:solidFill>
                <a:latin typeface="Candara" panose="020E0502030303020204" pitchFamily="34" charset="0"/>
              </a:rPr>
              <a:t>Keynote Speaker</a:t>
            </a:r>
          </a:p>
          <a:p>
            <a:r>
              <a:rPr lang="en-US" sz="2600" b="1" dirty="0">
                <a:solidFill>
                  <a:schemeClr val="bg1"/>
                </a:solidFill>
                <a:latin typeface="Candara" panose="020E0502030303020204" pitchFamily="34" charset="0"/>
              </a:rPr>
              <a:t>Karen  </a:t>
            </a:r>
            <a:r>
              <a:rPr lang="en-US" sz="2600" b="1" dirty="0" err="1">
                <a:solidFill>
                  <a:schemeClr val="bg1"/>
                </a:solidFill>
                <a:latin typeface="Candara" panose="020E0502030303020204" pitchFamily="34" charset="0"/>
              </a:rPr>
              <a:t>Tavakoli</a:t>
            </a:r>
            <a:endParaRPr lang="en-US" sz="2600" b="1" dirty="0">
              <a:solidFill>
                <a:schemeClr val="bg1"/>
              </a:solidFill>
              <a:latin typeface="Candara" panose="020E0502030303020204" pitchFamily="34" charset="0"/>
            </a:endParaRPr>
          </a:p>
          <a:p>
            <a:endParaRPr lang="en-US" sz="400" b="1" dirty="0">
              <a:solidFill>
                <a:schemeClr val="bg1"/>
              </a:solidFill>
              <a:latin typeface="Candara" panose="020E0502030303020204" pitchFamily="34" charset="0"/>
            </a:endParaRPr>
          </a:p>
          <a:p>
            <a:r>
              <a:rPr lang="en-US" sz="2300" dirty="0">
                <a:solidFill>
                  <a:schemeClr val="bg1"/>
                </a:solidFill>
                <a:latin typeface="Candara" panose="020E0502030303020204" pitchFamily="34" charset="0"/>
              </a:rPr>
              <a:t>Karen is an ecological landscape designer and founder of </a:t>
            </a:r>
            <a:r>
              <a:rPr lang="en-US" sz="2300" b="1" dirty="0">
                <a:solidFill>
                  <a:srgbClr val="FCBF74"/>
                </a:solidFill>
                <a:latin typeface="Candara" panose="020E0502030303020204" pitchFamily="34" charset="0"/>
              </a:rPr>
              <a:t>Karen for Nature</a:t>
            </a:r>
            <a:r>
              <a:rPr lang="en-US" sz="2300" b="1" dirty="0">
                <a:solidFill>
                  <a:schemeClr val="bg1"/>
                </a:solidFill>
                <a:latin typeface="Candara" panose="020E0502030303020204" pitchFamily="34" charset="0"/>
              </a:rPr>
              <a:t>. </a:t>
            </a:r>
            <a:r>
              <a:rPr lang="en-US" sz="2300" dirty="0">
                <a:solidFill>
                  <a:schemeClr val="bg1"/>
                </a:solidFill>
                <a:latin typeface="Candara" panose="020E0502030303020204" pitchFamily="34" charset="0"/>
              </a:rPr>
              <a:t>Over the course of her career, she has grown more than 4 million native trees, shrubs, and perennials, helping to restore habitat and strengthen ecosystems across the region. She creates resilient landscapes with native plants that support pollinators, heal the land, and inspire communities to design with nature. Karen also educates and presents widely, sharing her knowledge through engaging talks and workshops.</a:t>
            </a:r>
          </a:p>
        </p:txBody>
      </p:sp>
      <p:pic>
        <p:nvPicPr>
          <p:cNvPr id="2" name="Picture 1">
            <a:extLst>
              <a:ext uri="{FF2B5EF4-FFF2-40B4-BE49-F238E27FC236}">
                <a16:creationId xmlns:a16="http://schemas.microsoft.com/office/drawing/2014/main" id="{9E4D8267-5D92-B70C-54C1-8029E34676E4}"/>
              </a:ext>
            </a:extLst>
          </p:cNvPr>
          <p:cNvPicPr>
            <a:picLocks noChangeAspect="1"/>
          </p:cNvPicPr>
          <p:nvPr/>
        </p:nvPicPr>
        <p:blipFill>
          <a:blip r:embed="rId4"/>
          <a:stretch>
            <a:fillRect/>
          </a:stretch>
        </p:blipFill>
        <p:spPr>
          <a:xfrm>
            <a:off x="376200" y="2496413"/>
            <a:ext cx="3312762" cy="3407082"/>
          </a:xfrm>
          <a:prstGeom prst="rect">
            <a:avLst/>
          </a:prstGeom>
        </p:spPr>
      </p:pic>
    </p:spTree>
    <p:extLst>
      <p:ext uri="{BB962C8B-B14F-4D97-AF65-F5344CB8AC3E}">
        <p14:creationId xmlns:p14="http://schemas.microsoft.com/office/powerpoint/2010/main" val="218282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33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95570CE-408A-9EA2-75B9-3A3A385FA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4908" y="1094724"/>
            <a:ext cx="3334461" cy="3034360"/>
          </a:xfrm>
          <a:prstGeom prst="rect">
            <a:avLst/>
          </a:prstGeom>
        </p:spPr>
      </p:pic>
      <p:sp>
        <p:nvSpPr>
          <p:cNvPr id="4" name="TextBox 3">
            <a:extLst>
              <a:ext uri="{FF2B5EF4-FFF2-40B4-BE49-F238E27FC236}">
                <a16:creationId xmlns:a16="http://schemas.microsoft.com/office/drawing/2014/main" id="{65738D0A-C283-3F18-0626-F9C075A832CF}"/>
              </a:ext>
            </a:extLst>
          </p:cNvPr>
          <p:cNvSpPr txBox="1"/>
          <p:nvPr/>
        </p:nvSpPr>
        <p:spPr>
          <a:xfrm>
            <a:off x="777763" y="1341687"/>
            <a:ext cx="7640186" cy="3023905"/>
          </a:xfrm>
          <a:prstGeom prst="rect">
            <a:avLst/>
          </a:prstGeom>
          <a:noFill/>
        </p:spPr>
        <p:txBody>
          <a:bodyPr wrap="square">
            <a:spAutoFit/>
          </a:bodyPr>
          <a:lstStyle/>
          <a:p>
            <a:pPr fontAlgn="base"/>
            <a:r>
              <a:rPr lang="en-US" sz="1800" b="1" dirty="0">
                <a:solidFill>
                  <a:srgbClr val="FCBF74"/>
                </a:solidFill>
                <a:latin typeface="Candara" panose="020E0502030303020204" pitchFamily="34" charset="0"/>
              </a:rPr>
              <a:t>Susan </a:t>
            </a:r>
            <a:r>
              <a:rPr lang="en-US" sz="1800" b="1" dirty="0" err="1">
                <a:solidFill>
                  <a:srgbClr val="FCBF74"/>
                </a:solidFill>
                <a:latin typeface="Candara" panose="020E0502030303020204" pitchFamily="34" charset="0"/>
              </a:rPr>
              <a:t>McCrackin</a:t>
            </a:r>
            <a:r>
              <a:rPr lang="en-US" sz="1800" b="1" dirty="0">
                <a:solidFill>
                  <a:srgbClr val="FCBF74"/>
                </a:solidFill>
                <a:latin typeface="Candara" panose="020E0502030303020204" pitchFamily="34" charset="0"/>
              </a:rPr>
              <a:t> </a:t>
            </a:r>
            <a:r>
              <a:rPr lang="en-US" sz="1800" dirty="0">
                <a:solidFill>
                  <a:schemeClr val="bg1"/>
                </a:solidFill>
                <a:latin typeface="Candara" panose="020E0502030303020204" pitchFamily="34" charset="0"/>
              </a:rPr>
              <a:t>retired from the world of student financial aid in 2019</a:t>
            </a:r>
            <a:r>
              <a:rPr lang="en-US" dirty="0">
                <a:solidFill>
                  <a:schemeClr val="bg1"/>
                </a:solidFill>
                <a:latin typeface="Candara" panose="020E0502030303020204" pitchFamily="34" charset="0"/>
              </a:rPr>
              <a:t> </a:t>
            </a:r>
            <a:r>
              <a:rPr lang="en-US" sz="1800" dirty="0">
                <a:solidFill>
                  <a:schemeClr val="bg1"/>
                </a:solidFill>
                <a:latin typeface="Candara" panose="020E0502030303020204" pitchFamily="34" charset="0"/>
              </a:rPr>
              <a:t>after 20 years at the College Board. </a:t>
            </a:r>
          </a:p>
          <a:p>
            <a:pPr fontAlgn="base"/>
            <a:r>
              <a:rPr lang="en-US" sz="1800" dirty="0">
                <a:solidFill>
                  <a:schemeClr val="bg1"/>
                </a:solidFill>
                <a:latin typeface="Candara" panose="020E0502030303020204" pitchFamily="34" charset="0"/>
              </a:rPr>
              <a:t>  </a:t>
            </a:r>
          </a:p>
          <a:p>
            <a:pPr fontAlgn="base"/>
            <a:r>
              <a:rPr lang="en-US" sz="1800" dirty="0">
                <a:solidFill>
                  <a:schemeClr val="bg1"/>
                </a:solidFill>
                <a:latin typeface="Candara" panose="020E0502030303020204" pitchFamily="34" charset="0"/>
              </a:rPr>
              <a:t>Susan served as part of the Training Team during the Covid years and was elected to serve as the VP for Training in 2025.  She has served as FCMGA President since July 2025.  Susan is active in her church where she supports the gardening team and performs as part of the handbell ringers.</a:t>
            </a:r>
          </a:p>
          <a:p>
            <a:pPr fontAlgn="base"/>
            <a:r>
              <a:rPr lang="en-US" sz="1800" dirty="0">
                <a:solidFill>
                  <a:schemeClr val="bg1"/>
                </a:solidFill>
                <a:latin typeface="Candara" panose="020E0502030303020204" pitchFamily="34" charset="0"/>
              </a:rPr>
              <a:t> </a:t>
            </a:r>
          </a:p>
          <a:p>
            <a:pPr fontAlgn="base"/>
            <a:r>
              <a:rPr lang="en-US" sz="1800" dirty="0">
                <a:solidFill>
                  <a:schemeClr val="bg1"/>
                </a:solidFill>
                <a:latin typeface="Candara" panose="020E0502030303020204" pitchFamily="34" charset="0"/>
              </a:rPr>
              <a:t>Susan has a passion for gardening and is never as happy as when she is working in her garden.</a:t>
            </a:r>
          </a:p>
          <a:p>
            <a:pPr fontAlgn="base"/>
            <a:endParaRPr lang="en-US" sz="1050" dirty="0">
              <a:solidFill>
                <a:schemeClr val="bg2"/>
              </a:solidFill>
              <a:latin typeface="Candara" panose="020E0502030303020204" pitchFamily="34" charset="0"/>
            </a:endParaRPr>
          </a:p>
        </p:txBody>
      </p:sp>
      <p:pic>
        <p:nvPicPr>
          <p:cNvPr id="5" name="Picture 4">
            <a:extLst>
              <a:ext uri="{FF2B5EF4-FFF2-40B4-BE49-F238E27FC236}">
                <a16:creationId xmlns:a16="http://schemas.microsoft.com/office/drawing/2014/main" id="{6CC94297-4A6A-B70D-1CD7-8C540DC424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779" y="4671073"/>
            <a:ext cx="7185491" cy="2199119"/>
          </a:xfrm>
          <a:prstGeom prst="rect">
            <a:avLst/>
          </a:prstGeom>
        </p:spPr>
      </p:pic>
      <p:pic>
        <p:nvPicPr>
          <p:cNvPr id="6" name="Picture 5">
            <a:extLst>
              <a:ext uri="{FF2B5EF4-FFF2-40B4-BE49-F238E27FC236}">
                <a16:creationId xmlns:a16="http://schemas.microsoft.com/office/drawing/2014/main" id="{55716CD5-0BEB-5639-D358-5E779125C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310" y="4671073"/>
            <a:ext cx="7185491" cy="2199119"/>
          </a:xfrm>
          <a:prstGeom prst="rect">
            <a:avLst/>
          </a:prstGeom>
        </p:spPr>
      </p:pic>
      <p:sp>
        <p:nvSpPr>
          <p:cNvPr id="2" name="TextBox 1">
            <a:extLst>
              <a:ext uri="{FF2B5EF4-FFF2-40B4-BE49-F238E27FC236}">
                <a16:creationId xmlns:a16="http://schemas.microsoft.com/office/drawing/2014/main" id="{C1C620B2-3319-2C52-DE0F-8FEB9307F5C6}"/>
              </a:ext>
            </a:extLst>
          </p:cNvPr>
          <p:cNvSpPr txBox="1"/>
          <p:nvPr/>
        </p:nvSpPr>
        <p:spPr>
          <a:xfrm>
            <a:off x="7286088" y="4129616"/>
            <a:ext cx="3788311" cy="492443"/>
          </a:xfrm>
          <a:prstGeom prst="rect">
            <a:avLst/>
          </a:prstGeom>
          <a:noFill/>
        </p:spPr>
        <p:txBody>
          <a:bodyPr wrap="square" rtlCol="0">
            <a:spAutoFit/>
          </a:bodyPr>
          <a:lstStyle/>
          <a:p>
            <a:pPr algn="r">
              <a:defRPr sz="2200"/>
            </a:pPr>
            <a:r>
              <a:rPr lang="en-US" sz="2600" dirty="0">
                <a:solidFill>
                  <a:schemeClr val="bg1"/>
                </a:solidFill>
                <a:latin typeface="Candara" panose="020E0502030303020204" pitchFamily="34" charset="0"/>
              </a:rPr>
              <a:t>Susan </a:t>
            </a:r>
            <a:r>
              <a:rPr lang="en-US" sz="2600" dirty="0" err="1">
                <a:solidFill>
                  <a:schemeClr val="bg1"/>
                </a:solidFill>
                <a:latin typeface="Candara" panose="020E0502030303020204" pitchFamily="34" charset="0"/>
              </a:rPr>
              <a:t>McCrackin</a:t>
            </a:r>
            <a:endParaRPr lang="en-US" sz="2300" dirty="0">
              <a:solidFill>
                <a:schemeClr val="bg1"/>
              </a:solidFill>
              <a:latin typeface="Candara" panose="020E0502030303020204" pitchFamily="34" charset="0"/>
            </a:endParaRPr>
          </a:p>
        </p:txBody>
      </p:sp>
    </p:spTree>
    <p:extLst>
      <p:ext uri="{BB962C8B-B14F-4D97-AF65-F5344CB8AC3E}">
        <p14:creationId xmlns:p14="http://schemas.microsoft.com/office/powerpoint/2010/main" val="226428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33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EE8EEFC-9319-43A2-9E8A-2E81F90BE02A}"/>
              </a:ext>
            </a:extLst>
          </p:cNvPr>
          <p:cNvSpPr/>
          <p:nvPr/>
        </p:nvSpPr>
        <p:spPr>
          <a:xfrm>
            <a:off x="1" y="681363"/>
            <a:ext cx="12192000"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A8F4C9B-A8F1-4232-1C07-3674F22DA9CF}"/>
              </a:ext>
            </a:extLst>
          </p:cNvPr>
          <p:cNvSpPr txBox="1"/>
          <p:nvPr/>
        </p:nvSpPr>
        <p:spPr>
          <a:xfrm>
            <a:off x="5647943" y="1548599"/>
            <a:ext cx="3788311" cy="3293209"/>
          </a:xfrm>
          <a:prstGeom prst="rect">
            <a:avLst/>
          </a:prstGeom>
          <a:noFill/>
        </p:spPr>
        <p:txBody>
          <a:bodyPr wrap="square" rtlCol="0">
            <a:spAutoFit/>
          </a:bodyPr>
          <a:lstStyle/>
          <a:p>
            <a:pPr>
              <a:defRPr sz="2200"/>
            </a:pPr>
            <a:r>
              <a:rPr lang="en-US" sz="2600" dirty="0">
                <a:solidFill>
                  <a:srgbClr val="FFFF00"/>
                </a:solidFill>
                <a:latin typeface="Candara" panose="020E0502030303020204" pitchFamily="34" charset="0"/>
              </a:rPr>
              <a:t>•</a:t>
            </a:r>
            <a:r>
              <a:rPr lang="en-US" sz="2600" dirty="0">
                <a:solidFill>
                  <a:srgbClr val="FFC000"/>
                </a:solidFill>
                <a:latin typeface="Candara" panose="020E0502030303020204" pitchFamily="34" charset="0"/>
              </a:rPr>
              <a:t> </a:t>
            </a:r>
            <a:r>
              <a:rPr lang="en-US" sz="2600" dirty="0">
                <a:solidFill>
                  <a:schemeClr val="bg1"/>
                </a:solidFill>
                <a:latin typeface="Candara" panose="020E0502030303020204" pitchFamily="34" charset="0"/>
              </a:rPr>
              <a:t>  Karen &amp; Simon Bell </a:t>
            </a:r>
          </a:p>
          <a:p>
            <a:pPr>
              <a:defRPr sz="2200"/>
            </a:pPr>
            <a:r>
              <a:rPr lang="en-US" sz="2600" dirty="0">
                <a:solidFill>
                  <a:srgbClr val="FFFF00"/>
                </a:solidFill>
                <a:latin typeface="Candara" panose="020E0502030303020204" pitchFamily="34" charset="0"/>
              </a:rPr>
              <a:t>•</a:t>
            </a:r>
            <a:r>
              <a:rPr lang="en-US" sz="2600" dirty="0">
                <a:solidFill>
                  <a:srgbClr val="FFC000"/>
                </a:solidFill>
                <a:latin typeface="Candara" panose="020E0502030303020204" pitchFamily="34" charset="0"/>
              </a:rPr>
              <a:t> </a:t>
            </a:r>
            <a:r>
              <a:rPr lang="en-US" sz="2600" dirty="0">
                <a:solidFill>
                  <a:schemeClr val="bg1"/>
                </a:solidFill>
                <a:latin typeface="Candara" panose="020E0502030303020204" pitchFamily="34" charset="0"/>
              </a:rPr>
              <a:t>  Ernie </a:t>
            </a:r>
            <a:r>
              <a:rPr lang="en-US" sz="2600" dirty="0" err="1">
                <a:solidFill>
                  <a:schemeClr val="bg1"/>
                </a:solidFill>
                <a:latin typeface="Candara" panose="020E0502030303020204" pitchFamily="34" charset="0"/>
              </a:rPr>
              <a:t>Ruckert</a:t>
            </a:r>
            <a:r>
              <a:rPr lang="en-US" sz="2600" dirty="0">
                <a:solidFill>
                  <a:schemeClr val="bg1"/>
                </a:solidFill>
                <a:latin typeface="Candara" panose="020E0502030303020204" pitchFamily="34" charset="0"/>
              </a:rPr>
              <a:t> </a:t>
            </a:r>
          </a:p>
          <a:p>
            <a:pPr>
              <a:defRPr sz="2200"/>
            </a:pPr>
            <a:r>
              <a:rPr lang="en-US" sz="2600" dirty="0">
                <a:solidFill>
                  <a:srgbClr val="FFFF00"/>
                </a:solidFill>
                <a:latin typeface="Candara" panose="020E0502030303020204" pitchFamily="34" charset="0"/>
              </a:rPr>
              <a:t>•   </a:t>
            </a:r>
            <a:r>
              <a:rPr lang="en-US" sz="2600" dirty="0">
                <a:solidFill>
                  <a:schemeClr val="bg1"/>
                </a:solidFill>
                <a:latin typeface="Candara" panose="020E0502030303020204" pitchFamily="34" charset="0"/>
              </a:rPr>
              <a:t>Carlotta </a:t>
            </a:r>
            <a:r>
              <a:rPr lang="en-US" sz="2600" dirty="0" err="1">
                <a:solidFill>
                  <a:schemeClr val="bg1"/>
                </a:solidFill>
                <a:latin typeface="Candara" panose="020E0502030303020204" pitchFamily="34" charset="0"/>
              </a:rPr>
              <a:t>Moulder</a:t>
            </a:r>
            <a:r>
              <a:rPr lang="en-US" sz="2600" dirty="0">
                <a:solidFill>
                  <a:schemeClr val="bg1"/>
                </a:solidFill>
                <a:latin typeface="Candara" panose="020E0502030303020204" pitchFamily="34" charset="0"/>
              </a:rPr>
              <a:t> </a:t>
            </a:r>
          </a:p>
          <a:p>
            <a:pPr>
              <a:defRPr sz="2200"/>
            </a:pPr>
            <a:r>
              <a:rPr lang="en-US" sz="2600" dirty="0">
                <a:solidFill>
                  <a:srgbClr val="FFFF00"/>
                </a:solidFill>
                <a:latin typeface="Candara" panose="020E0502030303020204" pitchFamily="34" charset="0"/>
              </a:rPr>
              <a:t>•</a:t>
            </a:r>
            <a:r>
              <a:rPr lang="en-US" sz="2600" dirty="0">
                <a:solidFill>
                  <a:srgbClr val="FFC000"/>
                </a:solidFill>
                <a:latin typeface="Candara" panose="020E0502030303020204" pitchFamily="34" charset="0"/>
              </a:rPr>
              <a:t>   </a:t>
            </a:r>
            <a:r>
              <a:rPr lang="en-US" sz="2600" dirty="0">
                <a:solidFill>
                  <a:schemeClr val="bg1"/>
                </a:solidFill>
                <a:latin typeface="Candara" panose="020E0502030303020204" pitchFamily="34" charset="0"/>
              </a:rPr>
              <a:t>Vacant  </a:t>
            </a:r>
          </a:p>
          <a:p>
            <a:pPr>
              <a:defRPr sz="2200"/>
            </a:pPr>
            <a:r>
              <a:rPr lang="en-US" sz="2600" dirty="0">
                <a:solidFill>
                  <a:srgbClr val="FFFF00"/>
                </a:solidFill>
                <a:latin typeface="Candara" panose="020E0502030303020204" pitchFamily="34" charset="0"/>
              </a:rPr>
              <a:t>•   </a:t>
            </a:r>
            <a:r>
              <a:rPr lang="en-US" sz="2600" dirty="0">
                <a:solidFill>
                  <a:schemeClr val="bg1"/>
                </a:solidFill>
                <a:latin typeface="Candara" panose="020E0502030303020204" pitchFamily="34" charset="0"/>
              </a:rPr>
              <a:t>Brooke Span </a:t>
            </a:r>
          </a:p>
          <a:p>
            <a:pPr>
              <a:defRPr sz="2200"/>
            </a:pPr>
            <a:r>
              <a:rPr lang="en-US" sz="2600" dirty="0">
                <a:solidFill>
                  <a:srgbClr val="FFFF00"/>
                </a:solidFill>
                <a:latin typeface="Candara" panose="020E0502030303020204" pitchFamily="34" charset="0"/>
              </a:rPr>
              <a:t>•</a:t>
            </a:r>
            <a:r>
              <a:rPr lang="en-US" sz="2600" dirty="0">
                <a:solidFill>
                  <a:srgbClr val="FFC000"/>
                </a:solidFill>
                <a:latin typeface="Candara" panose="020E0502030303020204" pitchFamily="34" charset="0"/>
              </a:rPr>
              <a:t>   </a:t>
            </a:r>
            <a:r>
              <a:rPr lang="en-US" sz="2600" dirty="0">
                <a:solidFill>
                  <a:schemeClr val="bg1"/>
                </a:solidFill>
                <a:latin typeface="Candara" panose="020E0502030303020204" pitchFamily="34" charset="0"/>
              </a:rPr>
              <a:t>Taunia </a:t>
            </a:r>
            <a:r>
              <a:rPr lang="en-US" sz="2600" dirty="0" err="1">
                <a:solidFill>
                  <a:schemeClr val="bg1"/>
                </a:solidFill>
                <a:latin typeface="Candara" panose="020E0502030303020204" pitchFamily="34" charset="0"/>
              </a:rPr>
              <a:t>Schulke</a:t>
            </a:r>
            <a:r>
              <a:rPr lang="en-US" sz="2600" dirty="0">
                <a:solidFill>
                  <a:schemeClr val="bg1"/>
                </a:solidFill>
                <a:latin typeface="Candara" panose="020E0502030303020204" pitchFamily="34" charset="0"/>
              </a:rPr>
              <a:t> </a:t>
            </a:r>
          </a:p>
          <a:p>
            <a:pPr>
              <a:defRPr sz="2200"/>
            </a:pPr>
            <a:r>
              <a:rPr lang="en-US" sz="2600" dirty="0">
                <a:solidFill>
                  <a:srgbClr val="FFFF00"/>
                </a:solidFill>
                <a:latin typeface="Candara" panose="020E0502030303020204" pitchFamily="34" charset="0"/>
              </a:rPr>
              <a:t>•</a:t>
            </a:r>
            <a:r>
              <a:rPr lang="en-US" sz="2600" dirty="0">
                <a:solidFill>
                  <a:srgbClr val="FFC000"/>
                </a:solidFill>
                <a:latin typeface="Candara" panose="020E0502030303020204" pitchFamily="34" charset="0"/>
              </a:rPr>
              <a:t> </a:t>
            </a:r>
            <a:r>
              <a:rPr lang="en-US" sz="2600" dirty="0">
                <a:solidFill>
                  <a:schemeClr val="bg1"/>
                </a:solidFill>
                <a:latin typeface="Candara" panose="020E0502030303020204" pitchFamily="34" charset="0"/>
              </a:rPr>
              <a:t>  Terry </a:t>
            </a:r>
            <a:r>
              <a:rPr lang="en-US" sz="2600" dirty="0" err="1">
                <a:solidFill>
                  <a:schemeClr val="bg1"/>
                </a:solidFill>
                <a:latin typeface="Candara" panose="020E0502030303020204" pitchFamily="34" charset="0"/>
              </a:rPr>
              <a:t>Ginda</a:t>
            </a:r>
            <a:endParaRPr lang="en-US" sz="2600" dirty="0">
              <a:solidFill>
                <a:schemeClr val="bg1"/>
              </a:solidFill>
              <a:latin typeface="Candara" panose="020E0502030303020204" pitchFamily="34" charset="0"/>
            </a:endParaRPr>
          </a:p>
          <a:p>
            <a:pPr>
              <a:defRPr sz="2200"/>
            </a:pPr>
            <a:r>
              <a:rPr lang="en-US" sz="2600" dirty="0">
                <a:solidFill>
                  <a:srgbClr val="FFFF00"/>
                </a:solidFill>
                <a:latin typeface="Candara" panose="020E0502030303020204" pitchFamily="34" charset="0"/>
              </a:rPr>
              <a:t>•</a:t>
            </a:r>
            <a:r>
              <a:rPr lang="en-US" sz="2600" dirty="0">
                <a:solidFill>
                  <a:srgbClr val="FFC000"/>
                </a:solidFill>
                <a:latin typeface="Candara" panose="020E0502030303020204" pitchFamily="34" charset="0"/>
              </a:rPr>
              <a:t> </a:t>
            </a:r>
            <a:r>
              <a:rPr lang="en-US" sz="2600" dirty="0">
                <a:solidFill>
                  <a:schemeClr val="bg1"/>
                </a:solidFill>
                <a:latin typeface="Candara" panose="020E0502030303020204" pitchFamily="34" charset="0"/>
              </a:rPr>
              <a:t>  Christie Nix</a:t>
            </a:r>
          </a:p>
        </p:txBody>
      </p:sp>
      <p:sp>
        <p:nvSpPr>
          <p:cNvPr id="3" name="TextBox 2">
            <a:extLst>
              <a:ext uri="{FF2B5EF4-FFF2-40B4-BE49-F238E27FC236}">
                <a16:creationId xmlns:a16="http://schemas.microsoft.com/office/drawing/2014/main" id="{C7B26BAB-5B53-6E70-E590-E423AB2021B2}"/>
              </a:ext>
            </a:extLst>
          </p:cNvPr>
          <p:cNvSpPr txBox="1"/>
          <p:nvPr/>
        </p:nvSpPr>
        <p:spPr>
          <a:xfrm>
            <a:off x="3301872" y="681363"/>
            <a:ext cx="6982069" cy="861774"/>
          </a:xfrm>
          <a:prstGeom prst="rect">
            <a:avLst/>
          </a:prstGeom>
          <a:noFill/>
        </p:spPr>
        <p:txBody>
          <a:bodyPr wrap="square" rtlCol="0">
            <a:spAutoFit/>
          </a:bodyPr>
          <a:lstStyle/>
          <a:p>
            <a:r>
              <a:rPr lang="en-US" sz="3200" b="1" dirty="0">
                <a:solidFill>
                  <a:schemeClr val="bg1"/>
                </a:solidFill>
                <a:latin typeface="Candara" panose="020E0502030303020204" pitchFamily="34" charset="0"/>
              </a:rPr>
              <a:t>Board of Directors 2025-2026</a:t>
            </a:r>
          </a:p>
          <a:p>
            <a:endParaRPr lang="en-US" dirty="0"/>
          </a:p>
        </p:txBody>
      </p:sp>
      <p:sp>
        <p:nvSpPr>
          <p:cNvPr id="8" name="TextBox 7">
            <a:extLst>
              <a:ext uri="{FF2B5EF4-FFF2-40B4-BE49-F238E27FC236}">
                <a16:creationId xmlns:a16="http://schemas.microsoft.com/office/drawing/2014/main" id="{78F7D77E-BB85-E396-A99E-5A835528E8E3}"/>
              </a:ext>
            </a:extLst>
          </p:cNvPr>
          <p:cNvSpPr txBox="1"/>
          <p:nvPr/>
        </p:nvSpPr>
        <p:spPr>
          <a:xfrm>
            <a:off x="1785401" y="1548599"/>
            <a:ext cx="3788311" cy="4170372"/>
          </a:xfrm>
          <a:prstGeom prst="rect">
            <a:avLst/>
          </a:prstGeom>
          <a:noFill/>
        </p:spPr>
        <p:txBody>
          <a:bodyPr wrap="square" rtlCol="0">
            <a:spAutoFit/>
          </a:bodyPr>
          <a:lstStyle/>
          <a:p>
            <a:pPr algn="r">
              <a:defRPr sz="2200"/>
            </a:pPr>
            <a:r>
              <a:rPr lang="en-US" sz="2600" dirty="0">
                <a:solidFill>
                  <a:schemeClr val="bg1"/>
                </a:solidFill>
                <a:latin typeface="Candara" panose="020E0502030303020204" pitchFamily="34" charset="0"/>
              </a:rPr>
              <a:t>VP Membership</a:t>
            </a:r>
          </a:p>
          <a:p>
            <a:pPr algn="r">
              <a:defRPr sz="2200"/>
            </a:pPr>
            <a:r>
              <a:rPr lang="en-US" sz="2600" dirty="0">
                <a:solidFill>
                  <a:schemeClr val="bg1"/>
                </a:solidFill>
                <a:latin typeface="Candara" panose="020E0502030303020204" pitchFamily="34" charset="0"/>
              </a:rPr>
              <a:t>VP Operations</a:t>
            </a:r>
          </a:p>
          <a:p>
            <a:pPr algn="r">
              <a:defRPr sz="2200"/>
            </a:pPr>
            <a:r>
              <a:rPr lang="en-US" sz="2600" dirty="0">
                <a:solidFill>
                  <a:schemeClr val="bg1"/>
                </a:solidFill>
                <a:latin typeface="Candara" panose="020E0502030303020204" pitchFamily="34" charset="0"/>
              </a:rPr>
              <a:t>VP Training</a:t>
            </a:r>
          </a:p>
          <a:p>
            <a:pPr algn="r">
              <a:defRPr sz="2200"/>
            </a:pPr>
            <a:r>
              <a:rPr lang="en-US" sz="2600" dirty="0">
                <a:solidFill>
                  <a:schemeClr val="bg1"/>
                </a:solidFill>
                <a:latin typeface="Candara" panose="020E0502030303020204" pitchFamily="34" charset="0"/>
              </a:rPr>
              <a:t>VP Marketing</a:t>
            </a:r>
          </a:p>
          <a:p>
            <a:pPr algn="r">
              <a:defRPr sz="2200"/>
            </a:pPr>
            <a:r>
              <a:rPr lang="en-US" sz="2600" dirty="0">
                <a:solidFill>
                  <a:schemeClr val="bg1"/>
                </a:solidFill>
                <a:latin typeface="Candara" panose="020E0502030303020204" pitchFamily="34" charset="0"/>
              </a:rPr>
              <a:t>Treasurer</a:t>
            </a:r>
          </a:p>
          <a:p>
            <a:pPr algn="r">
              <a:defRPr sz="2200"/>
            </a:pPr>
            <a:r>
              <a:rPr lang="en-US" sz="2600" dirty="0">
                <a:solidFill>
                  <a:schemeClr val="bg1"/>
                </a:solidFill>
                <a:latin typeface="Candara" panose="020E0502030303020204" pitchFamily="34" charset="0"/>
              </a:rPr>
              <a:t>Secretary</a:t>
            </a:r>
          </a:p>
          <a:p>
            <a:pPr algn="r">
              <a:defRPr sz="2200"/>
            </a:pPr>
            <a:r>
              <a:rPr lang="en-US" sz="2600" dirty="0">
                <a:solidFill>
                  <a:schemeClr val="bg1"/>
                </a:solidFill>
                <a:latin typeface="Candara" panose="020E0502030303020204" pitchFamily="34" charset="0"/>
              </a:rPr>
              <a:t>Corresponding Secretary</a:t>
            </a:r>
          </a:p>
          <a:p>
            <a:pPr algn="r">
              <a:defRPr sz="2200"/>
            </a:pPr>
            <a:r>
              <a:rPr lang="en-US" sz="2600" dirty="0">
                <a:solidFill>
                  <a:schemeClr val="bg1"/>
                </a:solidFill>
                <a:latin typeface="Candara" panose="020E0502030303020204" pitchFamily="34" charset="0"/>
              </a:rPr>
              <a:t>Past President ex officio</a:t>
            </a:r>
          </a:p>
          <a:p>
            <a:pPr algn="r">
              <a:defRPr sz="2200"/>
            </a:pPr>
            <a:endParaRPr lang="en-US" sz="2600" dirty="0">
              <a:solidFill>
                <a:schemeClr val="bg1"/>
              </a:solidFill>
              <a:latin typeface="Candara" panose="020E0502030303020204" pitchFamily="34" charset="0"/>
            </a:endParaRPr>
          </a:p>
          <a:p>
            <a:pPr lvl="0" algn="r"/>
            <a:endParaRPr lang="en-US" sz="2300" dirty="0">
              <a:solidFill>
                <a:schemeClr val="bg1"/>
              </a:solidFill>
              <a:latin typeface="Candara" panose="020E0502030303020204" pitchFamily="34" charset="0"/>
            </a:endParaRPr>
          </a:p>
        </p:txBody>
      </p:sp>
      <p:pic>
        <p:nvPicPr>
          <p:cNvPr id="4" name="Picture 3">
            <a:extLst>
              <a:ext uri="{FF2B5EF4-FFF2-40B4-BE49-F238E27FC236}">
                <a16:creationId xmlns:a16="http://schemas.microsoft.com/office/drawing/2014/main" id="{E74AD8F0-9BE0-C41B-C264-0AB825020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677" y="3719513"/>
            <a:ext cx="12517677" cy="3982566"/>
          </a:xfrm>
          <a:prstGeom prst="rect">
            <a:avLst/>
          </a:prstGeom>
        </p:spPr>
      </p:pic>
    </p:spTree>
    <p:extLst>
      <p:ext uri="{BB962C8B-B14F-4D97-AF65-F5344CB8AC3E}">
        <p14:creationId xmlns:p14="http://schemas.microsoft.com/office/powerpoint/2010/main" val="89256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31F29-7C1D-5736-C0F9-B74A555692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59137E-D59B-F684-0B9D-44BC20A73FD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E7495C0-A963-29E2-F9ED-E71E9E362729}"/>
              </a:ext>
            </a:extLst>
          </p:cNvPr>
          <p:cNvPicPr>
            <a:picLocks noChangeAspect="1"/>
          </p:cNvPicPr>
          <p:nvPr/>
        </p:nvPicPr>
        <p:blipFill>
          <a:blip r:embed="rId2"/>
          <a:stretch>
            <a:fillRect/>
          </a:stretch>
        </p:blipFill>
        <p:spPr>
          <a:xfrm>
            <a:off x="-90964" y="-21503"/>
            <a:ext cx="12282963" cy="6807586"/>
          </a:xfrm>
          <a:prstGeom prst="rect">
            <a:avLst/>
          </a:prstGeom>
        </p:spPr>
      </p:pic>
    </p:spTree>
    <p:extLst>
      <p:ext uri="{BB962C8B-B14F-4D97-AF65-F5344CB8AC3E}">
        <p14:creationId xmlns:p14="http://schemas.microsoft.com/office/powerpoint/2010/main" val="1442937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41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EE8EEFC-9319-43A2-9E8A-2E81F90BE02A}"/>
              </a:ext>
            </a:extLst>
          </p:cNvPr>
          <p:cNvSpPr/>
          <p:nvPr/>
        </p:nvSpPr>
        <p:spPr>
          <a:xfrm>
            <a:off x="2150075" y="681363"/>
            <a:ext cx="10041925"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A8F4C9B-A8F1-4232-1C07-3674F22DA9CF}"/>
              </a:ext>
            </a:extLst>
          </p:cNvPr>
          <p:cNvSpPr txBox="1"/>
          <p:nvPr/>
        </p:nvSpPr>
        <p:spPr>
          <a:xfrm>
            <a:off x="3865227" y="2080329"/>
            <a:ext cx="6263512" cy="2015936"/>
          </a:xfrm>
          <a:prstGeom prst="rect">
            <a:avLst/>
          </a:prstGeom>
          <a:noFill/>
        </p:spPr>
        <p:txBody>
          <a:bodyPr wrap="square" rtlCol="0">
            <a:spAutoFit/>
          </a:bodyPr>
          <a:lstStyle/>
          <a:p>
            <a:pPr lvl="0"/>
            <a:r>
              <a:rPr lang="en-US" sz="2600" dirty="0">
                <a:solidFill>
                  <a:schemeClr val="bg1"/>
                </a:solidFill>
                <a:latin typeface="Candara" panose="020E0502030303020204" pitchFamily="34" charset="0"/>
              </a:rPr>
              <a:t>1.  Register in Better Impact</a:t>
            </a:r>
          </a:p>
          <a:p>
            <a:pPr lvl="0"/>
            <a:r>
              <a:rPr lang="en-US" sz="2600" dirty="0">
                <a:solidFill>
                  <a:schemeClr val="bg1"/>
                </a:solidFill>
                <a:latin typeface="Candara" panose="020E0502030303020204" pitchFamily="34" charset="0"/>
              </a:rPr>
              <a:t>	Update your information</a:t>
            </a:r>
          </a:p>
          <a:p>
            <a:pPr lvl="0"/>
            <a:r>
              <a:rPr lang="en-US" sz="2600" dirty="0">
                <a:solidFill>
                  <a:schemeClr val="bg1"/>
                </a:solidFill>
                <a:latin typeface="Candara" panose="020E0502030303020204" pitchFamily="34" charset="0"/>
              </a:rPr>
              <a:t>	Complete other requirements</a:t>
            </a:r>
          </a:p>
          <a:p>
            <a:r>
              <a:rPr lang="en-US" sz="2400" dirty="0">
                <a:solidFill>
                  <a:schemeClr val="bg1"/>
                </a:solidFill>
                <a:latin typeface="Candara" panose="020E0502030303020204" pitchFamily="34" charset="0"/>
              </a:rPr>
              <a:t>2.  Pay your membership fee</a:t>
            </a:r>
          </a:p>
          <a:p>
            <a:pPr lvl="0"/>
            <a:r>
              <a:rPr lang="en-US" sz="2300" dirty="0">
                <a:solidFill>
                  <a:schemeClr val="bg1"/>
                </a:solidFill>
                <a:latin typeface="Candara" panose="020E0502030303020204" pitchFamily="34" charset="0"/>
              </a:rPr>
              <a:t>	</a:t>
            </a:r>
          </a:p>
        </p:txBody>
      </p:sp>
      <p:sp>
        <p:nvSpPr>
          <p:cNvPr id="3" name="TextBox 2">
            <a:extLst>
              <a:ext uri="{FF2B5EF4-FFF2-40B4-BE49-F238E27FC236}">
                <a16:creationId xmlns:a16="http://schemas.microsoft.com/office/drawing/2014/main" id="{C7B26BAB-5B53-6E70-E590-E423AB2021B2}"/>
              </a:ext>
            </a:extLst>
          </p:cNvPr>
          <p:cNvSpPr txBox="1"/>
          <p:nvPr/>
        </p:nvSpPr>
        <p:spPr>
          <a:xfrm>
            <a:off x="3865227" y="681363"/>
            <a:ext cx="6982069" cy="861774"/>
          </a:xfrm>
          <a:prstGeom prst="rect">
            <a:avLst/>
          </a:prstGeom>
          <a:noFill/>
        </p:spPr>
        <p:txBody>
          <a:bodyPr wrap="square" rtlCol="0">
            <a:spAutoFit/>
          </a:bodyPr>
          <a:lstStyle/>
          <a:p>
            <a:r>
              <a:rPr lang="en-US" sz="3200" b="1" dirty="0">
                <a:solidFill>
                  <a:schemeClr val="bg1"/>
                </a:solidFill>
                <a:latin typeface="Candara" panose="020E0502030303020204" pitchFamily="34" charset="0"/>
              </a:rPr>
              <a:t>Renewing Registration for 2026</a:t>
            </a:r>
          </a:p>
          <a:p>
            <a:endParaRPr lang="en-US" dirty="0"/>
          </a:p>
        </p:txBody>
      </p:sp>
      <p:pic>
        <p:nvPicPr>
          <p:cNvPr id="6" name="Picture 5">
            <a:extLst>
              <a:ext uri="{FF2B5EF4-FFF2-40B4-BE49-F238E27FC236}">
                <a16:creationId xmlns:a16="http://schemas.microsoft.com/office/drawing/2014/main" id="{ECD842C1-6B25-276A-09C2-2C1A9FD36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693" y="0"/>
            <a:ext cx="4574286" cy="6858000"/>
          </a:xfrm>
          <a:prstGeom prst="rect">
            <a:avLst/>
          </a:prstGeom>
        </p:spPr>
      </p:pic>
      <p:pic>
        <p:nvPicPr>
          <p:cNvPr id="17" name="Picture 16">
            <a:extLst>
              <a:ext uri="{FF2B5EF4-FFF2-40B4-BE49-F238E27FC236}">
                <a16:creationId xmlns:a16="http://schemas.microsoft.com/office/drawing/2014/main" id="{17D6905A-92FD-BAA4-25F5-358AD8FF6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2554" y="4571000"/>
            <a:ext cx="4854293" cy="2621986"/>
          </a:xfrm>
          <a:prstGeom prst="rect">
            <a:avLst/>
          </a:prstGeom>
        </p:spPr>
      </p:pic>
    </p:spTree>
    <p:extLst>
      <p:ext uri="{BB962C8B-B14F-4D97-AF65-F5344CB8AC3E}">
        <p14:creationId xmlns:p14="http://schemas.microsoft.com/office/powerpoint/2010/main" val="316122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41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EE8EEFC-9319-43A2-9E8A-2E81F90BE02A}"/>
              </a:ext>
            </a:extLst>
          </p:cNvPr>
          <p:cNvSpPr/>
          <p:nvPr/>
        </p:nvSpPr>
        <p:spPr>
          <a:xfrm>
            <a:off x="2150075" y="681363"/>
            <a:ext cx="10041925"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A8F4C9B-A8F1-4232-1C07-3674F22DA9CF}"/>
              </a:ext>
            </a:extLst>
          </p:cNvPr>
          <p:cNvSpPr txBox="1"/>
          <p:nvPr/>
        </p:nvSpPr>
        <p:spPr>
          <a:xfrm>
            <a:off x="3865226" y="1636573"/>
            <a:ext cx="7896473" cy="3816429"/>
          </a:xfrm>
          <a:prstGeom prst="rect">
            <a:avLst/>
          </a:prstGeom>
          <a:noFill/>
        </p:spPr>
        <p:txBody>
          <a:bodyPr wrap="square" rtlCol="0">
            <a:spAutoFit/>
          </a:bodyPr>
          <a:lstStyle/>
          <a:p>
            <a:pPr lvl="0"/>
            <a:r>
              <a:rPr lang="en-US" sz="2600" dirty="0">
                <a:solidFill>
                  <a:srgbClr val="FFC000"/>
                </a:solidFill>
                <a:latin typeface="Candara" panose="020E0502030303020204" pitchFamily="34" charset="0"/>
              </a:rPr>
              <a:t>• </a:t>
            </a:r>
            <a:r>
              <a:rPr lang="en-US" sz="2600" dirty="0">
                <a:solidFill>
                  <a:schemeClr val="bg1"/>
                </a:solidFill>
                <a:latin typeface="Candara" panose="020E0502030303020204" pitchFamily="34" charset="0"/>
              </a:rPr>
              <a:t>By Mail</a:t>
            </a:r>
          </a:p>
          <a:p>
            <a:pPr lvl="0"/>
            <a:r>
              <a:rPr lang="en-US" sz="2600" dirty="0">
                <a:solidFill>
                  <a:schemeClr val="bg1"/>
                </a:solidFill>
                <a:latin typeface="Candara" panose="020E0502030303020204" pitchFamily="34" charset="0"/>
              </a:rPr>
              <a:t>       </a:t>
            </a:r>
            <a:r>
              <a:rPr lang="en-US" sz="2300" dirty="0">
                <a:solidFill>
                  <a:schemeClr val="bg1"/>
                </a:solidFill>
                <a:latin typeface="Candara" panose="020E0502030303020204" pitchFamily="34" charset="0"/>
              </a:rPr>
              <a:t>Print and complete the form</a:t>
            </a:r>
          </a:p>
          <a:p>
            <a:pPr lvl="0"/>
            <a:r>
              <a:rPr lang="en-US" sz="2300" dirty="0">
                <a:solidFill>
                  <a:schemeClr val="bg1"/>
                </a:solidFill>
                <a:latin typeface="Candara" panose="020E0502030303020204" pitchFamily="34" charset="0"/>
              </a:rPr>
              <a:t>        Send it with your payment check to: </a:t>
            </a:r>
          </a:p>
          <a:p>
            <a:pPr lvl="0"/>
            <a:r>
              <a:rPr lang="en-US" sz="2300" dirty="0">
                <a:solidFill>
                  <a:schemeClr val="bg1"/>
                </a:solidFill>
                <a:latin typeface="Candara" panose="020E0502030303020204" pitchFamily="34" charset="0"/>
              </a:rPr>
              <a:t>        FCMGA Enrollment</a:t>
            </a:r>
          </a:p>
          <a:p>
            <a:pPr lvl="0"/>
            <a:r>
              <a:rPr lang="en-US" sz="2300" dirty="0">
                <a:solidFill>
                  <a:schemeClr val="bg1"/>
                </a:solidFill>
                <a:latin typeface="Candara" panose="020E0502030303020204" pitchFamily="34" charset="0"/>
              </a:rPr>
              <a:t>        PO Box 2033</a:t>
            </a:r>
          </a:p>
          <a:p>
            <a:pPr lvl="0"/>
            <a:r>
              <a:rPr lang="en-US" sz="2300" dirty="0">
                <a:solidFill>
                  <a:schemeClr val="bg1"/>
                </a:solidFill>
                <a:latin typeface="Candara" panose="020E0502030303020204" pitchFamily="34" charset="0"/>
              </a:rPr>
              <a:t>        Merrifield, VA 22116</a:t>
            </a:r>
            <a:endParaRPr lang="en-US" sz="2600" dirty="0">
              <a:solidFill>
                <a:schemeClr val="bg1"/>
              </a:solidFill>
              <a:latin typeface="Candara" panose="020E0502030303020204" pitchFamily="34" charset="0"/>
            </a:endParaRPr>
          </a:p>
          <a:p>
            <a:pPr lvl="0"/>
            <a:r>
              <a:rPr lang="en-US" sz="2600" dirty="0">
                <a:solidFill>
                  <a:srgbClr val="FFC000"/>
                </a:solidFill>
                <a:latin typeface="Candara" panose="020E0502030303020204" pitchFamily="34" charset="0"/>
              </a:rPr>
              <a:t>• </a:t>
            </a:r>
            <a:r>
              <a:rPr lang="en-US" sz="2600" dirty="0">
                <a:solidFill>
                  <a:schemeClr val="bg1"/>
                </a:solidFill>
                <a:latin typeface="Candara" panose="020E0502030303020204" pitchFamily="34" charset="0"/>
              </a:rPr>
              <a:t>Online</a:t>
            </a:r>
          </a:p>
          <a:p>
            <a:pPr lvl="0"/>
            <a:r>
              <a:rPr lang="en-US" sz="2600" dirty="0">
                <a:solidFill>
                  <a:schemeClr val="bg1"/>
                </a:solidFill>
                <a:latin typeface="Candara" panose="020E0502030303020204" pitchFamily="34" charset="0"/>
              </a:rPr>
              <a:t>       </a:t>
            </a:r>
            <a:r>
              <a:rPr lang="en-US" sz="2300" dirty="0" err="1">
                <a:solidFill>
                  <a:schemeClr val="bg1"/>
                </a:solidFill>
                <a:latin typeface="Candara" panose="020E0502030303020204" pitchFamily="34" charset="0"/>
              </a:rPr>
              <a:t>members.FairfaxGardening.org</a:t>
            </a:r>
            <a:r>
              <a:rPr lang="en-US" sz="2300" dirty="0">
                <a:solidFill>
                  <a:schemeClr val="bg1"/>
                </a:solidFill>
                <a:latin typeface="Candara" panose="020E0502030303020204" pitchFamily="34" charset="0"/>
              </a:rPr>
              <a:t>/registration-2026 </a:t>
            </a:r>
          </a:p>
          <a:p>
            <a:pPr lvl="0"/>
            <a:r>
              <a:rPr lang="en-US" sz="2300" dirty="0">
                <a:solidFill>
                  <a:schemeClr val="bg1"/>
                </a:solidFill>
                <a:latin typeface="Candara" panose="020E0502030303020204" pitchFamily="34" charset="0"/>
              </a:rPr>
              <a:t>        Fill out the renewal form online</a:t>
            </a:r>
          </a:p>
          <a:p>
            <a:pPr lvl="0"/>
            <a:r>
              <a:rPr lang="en-US" sz="2300" dirty="0">
                <a:solidFill>
                  <a:schemeClr val="bg1"/>
                </a:solidFill>
                <a:latin typeface="Candara" panose="020E0502030303020204" pitchFamily="34" charset="0"/>
              </a:rPr>
              <a:t>        Pay online using your credit 		</a:t>
            </a:r>
          </a:p>
        </p:txBody>
      </p:sp>
      <p:sp>
        <p:nvSpPr>
          <p:cNvPr id="3" name="TextBox 2">
            <a:extLst>
              <a:ext uri="{FF2B5EF4-FFF2-40B4-BE49-F238E27FC236}">
                <a16:creationId xmlns:a16="http://schemas.microsoft.com/office/drawing/2014/main" id="{C7B26BAB-5B53-6E70-E590-E423AB2021B2}"/>
              </a:ext>
            </a:extLst>
          </p:cNvPr>
          <p:cNvSpPr txBox="1"/>
          <p:nvPr/>
        </p:nvSpPr>
        <p:spPr>
          <a:xfrm>
            <a:off x="3865227" y="681363"/>
            <a:ext cx="6982069" cy="861774"/>
          </a:xfrm>
          <a:prstGeom prst="rect">
            <a:avLst/>
          </a:prstGeom>
          <a:noFill/>
        </p:spPr>
        <p:txBody>
          <a:bodyPr wrap="square" rtlCol="0">
            <a:spAutoFit/>
          </a:bodyPr>
          <a:lstStyle/>
          <a:p>
            <a:r>
              <a:rPr lang="en-US" sz="3200" b="1" dirty="0">
                <a:solidFill>
                  <a:schemeClr val="bg1"/>
                </a:solidFill>
                <a:latin typeface="Candara" panose="020E0502030303020204" pitchFamily="34" charset="0"/>
              </a:rPr>
              <a:t>How to Pay</a:t>
            </a:r>
          </a:p>
          <a:p>
            <a:endParaRPr lang="en-US" dirty="0"/>
          </a:p>
        </p:txBody>
      </p:sp>
      <p:pic>
        <p:nvPicPr>
          <p:cNvPr id="6" name="Picture 5">
            <a:extLst>
              <a:ext uri="{FF2B5EF4-FFF2-40B4-BE49-F238E27FC236}">
                <a16:creationId xmlns:a16="http://schemas.microsoft.com/office/drawing/2014/main" id="{ECD842C1-6B25-276A-09C2-2C1A9FD36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693" y="0"/>
            <a:ext cx="4574286" cy="6858000"/>
          </a:xfrm>
          <a:prstGeom prst="rect">
            <a:avLst/>
          </a:prstGeom>
        </p:spPr>
      </p:pic>
      <p:pic>
        <p:nvPicPr>
          <p:cNvPr id="17" name="Picture 16">
            <a:extLst>
              <a:ext uri="{FF2B5EF4-FFF2-40B4-BE49-F238E27FC236}">
                <a16:creationId xmlns:a16="http://schemas.microsoft.com/office/drawing/2014/main" id="{17D6905A-92FD-BAA4-25F5-358AD8FF6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2554" y="4571000"/>
            <a:ext cx="4854293" cy="2621986"/>
          </a:xfrm>
          <a:prstGeom prst="rect">
            <a:avLst/>
          </a:prstGeom>
        </p:spPr>
      </p:pic>
    </p:spTree>
    <p:extLst>
      <p:ext uri="{BB962C8B-B14F-4D97-AF65-F5344CB8AC3E}">
        <p14:creationId xmlns:p14="http://schemas.microsoft.com/office/powerpoint/2010/main" val="154354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41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EE8EEFC-9319-43A2-9E8A-2E81F90BE02A}"/>
              </a:ext>
            </a:extLst>
          </p:cNvPr>
          <p:cNvSpPr/>
          <p:nvPr/>
        </p:nvSpPr>
        <p:spPr>
          <a:xfrm>
            <a:off x="0" y="681363"/>
            <a:ext cx="12192000"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E99575-3D46-A7EC-A8CB-3590477FB831}"/>
              </a:ext>
            </a:extLst>
          </p:cNvPr>
          <p:cNvSpPr txBox="1"/>
          <p:nvPr/>
        </p:nvSpPr>
        <p:spPr>
          <a:xfrm>
            <a:off x="1908090" y="681363"/>
            <a:ext cx="6982069" cy="861774"/>
          </a:xfrm>
          <a:prstGeom prst="rect">
            <a:avLst/>
          </a:prstGeom>
          <a:noFill/>
        </p:spPr>
        <p:txBody>
          <a:bodyPr wrap="square" rtlCol="0">
            <a:spAutoFit/>
          </a:bodyPr>
          <a:lstStyle/>
          <a:p>
            <a:r>
              <a:rPr lang="en-US" sz="3200" b="1" dirty="0">
                <a:solidFill>
                  <a:schemeClr val="bg1"/>
                </a:solidFill>
                <a:latin typeface="Candara" panose="020E0502030303020204" pitchFamily="34" charset="0"/>
              </a:rPr>
              <a:t>VP for Marketing</a:t>
            </a:r>
          </a:p>
          <a:p>
            <a:endParaRPr lang="en-US" dirty="0"/>
          </a:p>
        </p:txBody>
      </p:sp>
      <p:sp>
        <p:nvSpPr>
          <p:cNvPr id="5" name="Content Placeholder 2">
            <a:extLst>
              <a:ext uri="{FF2B5EF4-FFF2-40B4-BE49-F238E27FC236}">
                <a16:creationId xmlns:a16="http://schemas.microsoft.com/office/drawing/2014/main" id="{6C360169-08D1-3A21-9DA7-89F673408491}"/>
              </a:ext>
            </a:extLst>
          </p:cNvPr>
          <p:cNvSpPr txBox="1">
            <a:spLocks/>
          </p:cNvSpPr>
          <p:nvPr/>
        </p:nvSpPr>
        <p:spPr>
          <a:xfrm>
            <a:off x="1540041" y="1611841"/>
            <a:ext cx="10170695"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a:solidFill>
                  <a:srgbClr val="FFC000"/>
                </a:solidFill>
                <a:latin typeface="Candara" panose="020E0502030303020204" pitchFamily="34" charset="0"/>
              </a:rPr>
              <a:t>•</a:t>
            </a:r>
            <a:r>
              <a:rPr lang="en-US" sz="2600" dirty="0">
                <a:solidFill>
                  <a:schemeClr val="bg1"/>
                </a:solidFill>
                <a:latin typeface="Candara" panose="020E0502030303020204" pitchFamily="34" charset="0"/>
              </a:rPr>
              <a:t> Are you adept at social media?</a:t>
            </a:r>
          </a:p>
          <a:p>
            <a:pPr algn="l"/>
            <a:r>
              <a:rPr lang="en-US" sz="2600" dirty="0">
                <a:solidFill>
                  <a:srgbClr val="FFC000"/>
                </a:solidFill>
                <a:latin typeface="Candara" panose="020E0502030303020204" pitchFamily="34" charset="0"/>
              </a:rPr>
              <a:t>• </a:t>
            </a:r>
            <a:r>
              <a:rPr lang="en-US" sz="2600" dirty="0">
                <a:solidFill>
                  <a:schemeClr val="bg1"/>
                </a:solidFill>
                <a:latin typeface="Candara" panose="020E0502030303020204" pitchFamily="34" charset="0"/>
              </a:rPr>
              <a:t>Can you work well with people and manage multiple projects?</a:t>
            </a:r>
          </a:p>
          <a:p>
            <a:pPr algn="l"/>
            <a:r>
              <a:rPr lang="en-US" sz="2600" dirty="0">
                <a:solidFill>
                  <a:srgbClr val="FFC000"/>
                </a:solidFill>
                <a:latin typeface="Candara" panose="020E0502030303020204" pitchFamily="34" charset="0"/>
              </a:rPr>
              <a:t>• </a:t>
            </a:r>
            <a:r>
              <a:rPr lang="en-US" sz="2600" dirty="0">
                <a:solidFill>
                  <a:schemeClr val="bg1"/>
                </a:solidFill>
                <a:latin typeface="Candara" panose="020E0502030303020204" pitchFamily="34" charset="0"/>
              </a:rPr>
              <a:t>Do you have some experience in or a love for</a:t>
            </a:r>
          </a:p>
          <a:p>
            <a:pPr lvl="1" algn="l"/>
            <a:r>
              <a:rPr lang="en-US" sz="2600" dirty="0">
                <a:solidFill>
                  <a:schemeClr val="bg1"/>
                </a:solidFill>
                <a:latin typeface="Candara" panose="020E0502030303020204" pitchFamily="34" charset="0"/>
              </a:rPr>
              <a:t>Marketing</a:t>
            </a:r>
          </a:p>
          <a:p>
            <a:pPr lvl="1" algn="l"/>
            <a:r>
              <a:rPr lang="en-US" sz="2600" dirty="0">
                <a:solidFill>
                  <a:schemeClr val="bg1"/>
                </a:solidFill>
                <a:latin typeface="Candara" panose="020E0502030303020204" pitchFamily="34" charset="0"/>
              </a:rPr>
              <a:t>Graphic Design</a:t>
            </a:r>
          </a:p>
          <a:p>
            <a:pPr lvl="1" algn="l"/>
            <a:r>
              <a:rPr lang="en-US" sz="2600" dirty="0">
                <a:solidFill>
                  <a:schemeClr val="bg1"/>
                </a:solidFill>
                <a:latin typeface="Candara" panose="020E0502030303020204" pitchFamily="34" charset="0"/>
              </a:rPr>
              <a:t>PR?</a:t>
            </a:r>
          </a:p>
          <a:p>
            <a:pPr algn="l"/>
            <a:r>
              <a:rPr lang="en-US" sz="2600" dirty="0">
                <a:solidFill>
                  <a:srgbClr val="FFC000"/>
                </a:solidFill>
                <a:latin typeface="Candara" panose="020E0502030303020204" pitchFamily="34" charset="0"/>
              </a:rPr>
              <a:t>• </a:t>
            </a:r>
            <a:r>
              <a:rPr lang="en-US" sz="2600" dirty="0">
                <a:solidFill>
                  <a:schemeClr val="bg1"/>
                </a:solidFill>
                <a:latin typeface="Candara" panose="020E0502030303020204" pitchFamily="34" charset="0"/>
              </a:rPr>
              <a:t>Do you love telling people about FCMGA?</a:t>
            </a:r>
          </a:p>
          <a:p>
            <a:pPr algn="l"/>
            <a:r>
              <a:rPr lang="en-US" sz="2600" dirty="0">
                <a:solidFill>
                  <a:srgbClr val="FFC000"/>
                </a:solidFill>
                <a:latin typeface="Candara" panose="020E0502030303020204" pitchFamily="34" charset="0"/>
              </a:rPr>
              <a:t>• </a:t>
            </a:r>
            <a:r>
              <a:rPr lang="en-US" sz="2600" dirty="0">
                <a:solidFill>
                  <a:schemeClr val="bg1"/>
                </a:solidFill>
                <a:latin typeface="Candara" panose="020E0502030303020204" pitchFamily="34" charset="0"/>
              </a:rPr>
              <a:t>Are you eager to serve FCMGA and the residents of Fairfax County?</a:t>
            </a:r>
          </a:p>
          <a:p>
            <a:pPr algn="l"/>
            <a:endParaRPr lang="en-US" sz="2600" dirty="0">
              <a:solidFill>
                <a:schemeClr val="bg1"/>
              </a:solidFill>
            </a:endParaRPr>
          </a:p>
        </p:txBody>
      </p:sp>
      <p:pic>
        <p:nvPicPr>
          <p:cNvPr id="7" name="Picture 6">
            <a:extLst>
              <a:ext uri="{FF2B5EF4-FFF2-40B4-BE49-F238E27FC236}">
                <a16:creationId xmlns:a16="http://schemas.microsoft.com/office/drawing/2014/main" id="{1CDF45E0-3A39-39DB-D82A-269E904DB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50347"/>
            <a:ext cx="12192000" cy="2021941"/>
          </a:xfrm>
          <a:prstGeom prst="rect">
            <a:avLst/>
          </a:prstGeom>
        </p:spPr>
      </p:pic>
    </p:spTree>
    <p:extLst>
      <p:ext uri="{BB962C8B-B14F-4D97-AF65-F5344CB8AC3E}">
        <p14:creationId xmlns:p14="http://schemas.microsoft.com/office/powerpoint/2010/main" val="203950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2000">
              <a:srgbClr val="547149"/>
            </a:gs>
            <a:gs pos="81000">
              <a:srgbClr val="223609">
                <a:lumMod val="99560"/>
              </a:srgbClr>
            </a:gs>
            <a:gs pos="41000">
              <a:srgbClr val="365818"/>
            </a:gs>
          </a:gsLst>
          <a:lin ang="2700000" scaled="1"/>
        </a:gradFill>
        <a:effectLst/>
      </p:bgPr>
    </p:bg>
    <p:spTree>
      <p:nvGrpSpPr>
        <p:cNvPr id="1" name="">
          <a:extLst>
            <a:ext uri="{FF2B5EF4-FFF2-40B4-BE49-F238E27FC236}">
              <a16:creationId xmlns:a16="http://schemas.microsoft.com/office/drawing/2014/main" id="{AE55EB93-E3A9-8EEF-C635-6DDEEC90C7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EE8EEFC-9319-43A2-9E8A-2E81F90BE02A}"/>
              </a:ext>
            </a:extLst>
          </p:cNvPr>
          <p:cNvSpPr/>
          <p:nvPr/>
        </p:nvSpPr>
        <p:spPr>
          <a:xfrm>
            <a:off x="0" y="681363"/>
            <a:ext cx="12192000" cy="653167"/>
          </a:xfrm>
          <a:prstGeom prst="rect">
            <a:avLst/>
          </a:prstGeom>
          <a:solidFill>
            <a:srgbClr val="16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E99575-3D46-A7EC-A8CB-3590477FB831}"/>
              </a:ext>
            </a:extLst>
          </p:cNvPr>
          <p:cNvSpPr txBox="1"/>
          <p:nvPr/>
        </p:nvSpPr>
        <p:spPr>
          <a:xfrm>
            <a:off x="1908090" y="681363"/>
            <a:ext cx="6982069" cy="584775"/>
          </a:xfrm>
          <a:prstGeom prst="rect">
            <a:avLst/>
          </a:prstGeom>
          <a:noFill/>
        </p:spPr>
        <p:txBody>
          <a:bodyPr wrap="square" rtlCol="0">
            <a:spAutoFit/>
          </a:bodyPr>
          <a:lstStyle/>
          <a:p>
            <a:r>
              <a:rPr lang="en-US" sz="3200" b="1" dirty="0">
                <a:solidFill>
                  <a:schemeClr val="bg1"/>
                </a:solidFill>
                <a:latin typeface="Candara" panose="020E0502030303020204" pitchFamily="34" charset="0"/>
              </a:rPr>
              <a:t>VP for Marketing Position Open!</a:t>
            </a:r>
          </a:p>
        </p:txBody>
      </p:sp>
      <p:sp>
        <p:nvSpPr>
          <p:cNvPr id="3" name="Content Placeholder 2">
            <a:extLst>
              <a:ext uri="{FF2B5EF4-FFF2-40B4-BE49-F238E27FC236}">
                <a16:creationId xmlns:a16="http://schemas.microsoft.com/office/drawing/2014/main" id="{2CA99075-EC0A-0821-B42A-1819BF6A507E}"/>
              </a:ext>
            </a:extLst>
          </p:cNvPr>
          <p:cNvSpPr txBox="1">
            <a:spLocks/>
          </p:cNvSpPr>
          <p:nvPr/>
        </p:nvSpPr>
        <p:spPr>
          <a:xfrm>
            <a:off x="1908090" y="1825625"/>
            <a:ext cx="944571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a:solidFill>
                  <a:schemeClr val="bg1"/>
                </a:solidFill>
                <a:latin typeface="Candara" panose="020E0502030303020204" pitchFamily="34" charset="0"/>
              </a:rPr>
              <a:t>Complete the 2025-2026 term </a:t>
            </a:r>
          </a:p>
          <a:p>
            <a:pPr algn="l"/>
            <a:r>
              <a:rPr lang="en-US" sz="2600" dirty="0">
                <a:solidFill>
                  <a:schemeClr val="bg1"/>
                </a:solidFill>
                <a:latin typeface="Candara" panose="020E0502030303020204" pitchFamily="34" charset="0"/>
              </a:rPr>
              <a:t>Work with a great team that is already highly functioning</a:t>
            </a:r>
          </a:p>
          <a:p>
            <a:pPr algn="l"/>
            <a:endParaRPr lang="en-US" dirty="0">
              <a:solidFill>
                <a:schemeClr val="bg1"/>
              </a:solidFill>
            </a:endParaRPr>
          </a:p>
          <a:p>
            <a:pPr algn="l"/>
            <a:endParaRPr lang="en-US" dirty="0">
              <a:solidFill>
                <a:schemeClr val="bg1"/>
              </a:solidFill>
            </a:endParaRPr>
          </a:p>
          <a:p>
            <a:pPr algn="l"/>
            <a:endParaRPr lang="en-US" dirty="0">
              <a:solidFill>
                <a:schemeClr val="bg1"/>
              </a:solidFill>
            </a:endParaRPr>
          </a:p>
          <a:p>
            <a:pPr algn="l"/>
            <a:r>
              <a:rPr lang="en-US" dirty="0">
                <a:solidFill>
                  <a:schemeClr val="bg1"/>
                </a:solidFill>
                <a:latin typeface="Candara" panose="020E0502030303020204" pitchFamily="34" charset="0"/>
              </a:rPr>
              <a:t>Please contact Susan </a:t>
            </a:r>
            <a:r>
              <a:rPr lang="en-US" dirty="0" err="1">
                <a:solidFill>
                  <a:schemeClr val="bg1"/>
                </a:solidFill>
                <a:latin typeface="Candara" panose="020E0502030303020204" pitchFamily="34" charset="0"/>
              </a:rPr>
              <a:t>McCrackin</a:t>
            </a:r>
            <a:r>
              <a:rPr lang="en-US" dirty="0">
                <a:solidFill>
                  <a:schemeClr val="bg1"/>
                </a:solidFill>
              </a:rPr>
              <a:t>:  </a:t>
            </a:r>
            <a:r>
              <a:rPr lang="en-US" dirty="0" err="1">
                <a:solidFill>
                  <a:srgbClr val="FCBF74"/>
                </a:solidFill>
                <a:latin typeface="Candara" panose="020E0502030303020204" pitchFamily="34" charset="0"/>
              </a:rPr>
              <a:t>president@FairfaxGardening.org</a:t>
            </a:r>
            <a:endParaRPr lang="en-US" dirty="0">
              <a:solidFill>
                <a:srgbClr val="FCBF74"/>
              </a:solidFill>
              <a:latin typeface="Candara" panose="020E0502030303020204" pitchFamily="34" charset="0"/>
            </a:endParaRPr>
          </a:p>
          <a:p>
            <a:pPr algn="l"/>
            <a:endParaRPr lang="en-US" dirty="0">
              <a:solidFill>
                <a:schemeClr val="bg1"/>
              </a:solidFill>
            </a:endParaRPr>
          </a:p>
          <a:p>
            <a:pPr algn="l"/>
            <a:endParaRPr lang="en-US" dirty="0">
              <a:solidFill>
                <a:schemeClr val="bg1"/>
              </a:solidFill>
            </a:endParaRPr>
          </a:p>
        </p:txBody>
      </p:sp>
      <p:sp>
        <p:nvSpPr>
          <p:cNvPr id="6" name="Rectangle 5">
            <a:extLst>
              <a:ext uri="{FF2B5EF4-FFF2-40B4-BE49-F238E27FC236}">
                <a16:creationId xmlns:a16="http://schemas.microsoft.com/office/drawing/2014/main" id="{C6BE99A8-5DBC-F9C3-2BE0-63634DB2C020}"/>
              </a:ext>
            </a:extLst>
          </p:cNvPr>
          <p:cNvSpPr/>
          <p:nvPr/>
        </p:nvSpPr>
        <p:spPr>
          <a:xfrm>
            <a:off x="1804110" y="2967335"/>
            <a:ext cx="8344336"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bg2"/>
                  </a:fgClr>
                  <a:bgClr>
                    <a:schemeClr val="accent3">
                      <a:lumMod val="40000"/>
                      <a:lumOff val="60000"/>
                    </a:schemeClr>
                  </a:bgClr>
                </a:pattFill>
                <a:effectLst>
                  <a:innerShdw blurRad="177800">
                    <a:schemeClr val="accent3">
                      <a:lumMod val="50000"/>
                    </a:schemeClr>
                  </a:innerShdw>
                </a:effectLst>
                <a:latin typeface="Candara" panose="020E0502030303020204" pitchFamily="34" charset="0"/>
              </a:rPr>
              <a:t>We want to hear from you!</a:t>
            </a:r>
            <a:endParaRPr lang="en-US" sz="5400" b="1" cap="none" spc="0" dirty="0">
              <a:ln w="12700">
                <a:solidFill>
                  <a:schemeClr val="accent3">
                    <a:lumMod val="50000"/>
                  </a:schemeClr>
                </a:solidFill>
                <a:prstDash val="solid"/>
              </a:ln>
              <a:pattFill prst="narHorz">
                <a:fgClr>
                  <a:schemeClr val="bg2"/>
                </a:fgClr>
                <a:bgClr>
                  <a:schemeClr val="accent3">
                    <a:lumMod val="40000"/>
                    <a:lumOff val="60000"/>
                  </a:schemeClr>
                </a:bgClr>
              </a:pattFill>
              <a:effectLst>
                <a:innerShdw blurRad="177800">
                  <a:schemeClr val="accent3">
                    <a:lumMod val="50000"/>
                  </a:schemeClr>
                </a:innerShdw>
              </a:effectLst>
              <a:latin typeface="Candara" panose="020E0502030303020204" pitchFamily="34" charset="0"/>
            </a:endParaRPr>
          </a:p>
        </p:txBody>
      </p:sp>
      <p:pic>
        <p:nvPicPr>
          <p:cNvPr id="9" name="Picture 8">
            <a:extLst>
              <a:ext uri="{FF2B5EF4-FFF2-40B4-BE49-F238E27FC236}">
                <a16:creationId xmlns:a16="http://schemas.microsoft.com/office/drawing/2014/main" id="{A9EB24FF-8EEB-F354-B975-F1977ABC3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50347"/>
            <a:ext cx="12192000" cy="2021941"/>
          </a:xfrm>
          <a:prstGeom prst="rect">
            <a:avLst/>
          </a:prstGeom>
        </p:spPr>
      </p:pic>
    </p:spTree>
    <p:extLst>
      <p:ext uri="{BB962C8B-B14F-4D97-AF65-F5344CB8AC3E}">
        <p14:creationId xmlns:p14="http://schemas.microsoft.com/office/powerpoint/2010/main" val="326395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TotalTime>
  <Words>912</Words>
  <Application>Microsoft Macintosh PowerPoint</Application>
  <PresentationFormat>Widescreen</PresentationFormat>
  <Paragraphs>191</Paragraphs>
  <Slides>23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Aptos Display</vt:lpstr>
      <vt:lpstr>Arial</vt:lpstr>
      <vt:lpstr>Calibri</vt:lpstr>
      <vt:lpstr>Candara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Bell</dc:creator>
  <cp:lastModifiedBy>Raymond Novitske</cp:lastModifiedBy>
  <cp:revision>209</cp:revision>
  <dcterms:created xsi:type="dcterms:W3CDTF">2025-10-02T02:38:38Z</dcterms:created>
  <dcterms:modified xsi:type="dcterms:W3CDTF">2025-10-14T18:29:20Z</dcterms:modified>
</cp:coreProperties>
</file>